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1" r:id="rId3"/>
    <p:sldId id="312" r:id="rId4"/>
    <p:sldId id="361" r:id="rId5"/>
    <p:sldId id="313" r:id="rId6"/>
    <p:sldId id="307" r:id="rId7"/>
    <p:sldId id="301" r:id="rId8"/>
    <p:sldId id="365" r:id="rId9"/>
    <p:sldId id="364" r:id="rId10"/>
    <p:sldId id="367" r:id="rId11"/>
    <p:sldId id="366" r:id="rId12"/>
    <p:sldId id="368" r:id="rId13"/>
    <p:sldId id="258" r:id="rId14"/>
    <p:sldId id="260" r:id="rId15"/>
    <p:sldId id="259" r:id="rId16"/>
    <p:sldId id="306" r:id="rId17"/>
    <p:sldId id="295" r:id="rId18"/>
    <p:sldId id="369" r:id="rId19"/>
    <p:sldId id="293" r:id="rId20"/>
    <p:sldId id="363" r:id="rId21"/>
    <p:sldId id="370" r:id="rId22"/>
    <p:sldId id="411" r:id="rId23"/>
    <p:sldId id="412" r:id="rId24"/>
    <p:sldId id="288" r:id="rId25"/>
    <p:sldId id="413" r:id="rId26"/>
    <p:sldId id="415" r:id="rId27"/>
    <p:sldId id="407" r:id="rId28"/>
    <p:sldId id="408" r:id="rId29"/>
    <p:sldId id="401" r:id="rId30"/>
    <p:sldId id="287" r:id="rId31"/>
    <p:sldId id="284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5EC8A-2568-4F9D-8D9B-3A3E7ACCE725}" v="1588" dt="2022-08-03T13:34:38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1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rohser" userId="6f6859d396761851" providerId="LiveId" clId="{59F5EC8A-2568-4F9D-8D9B-3A3E7ACCE725}"/>
    <pc:docChg chg="undo custSel addSld delSld modSld sldOrd">
      <pc:chgData name="Thomas Grohser" userId="6f6859d396761851" providerId="LiveId" clId="{59F5EC8A-2568-4F9D-8D9B-3A3E7ACCE725}" dt="2022-08-03T13:34:55.057" v="7744" actId="47"/>
      <pc:docMkLst>
        <pc:docMk/>
      </pc:docMkLst>
      <pc:sldChg chg="new del">
        <pc:chgData name="Thomas Grohser" userId="6f6859d396761851" providerId="LiveId" clId="{59F5EC8A-2568-4F9D-8D9B-3A3E7ACCE725}" dt="2022-07-18T13:24:50.013" v="647" actId="47"/>
        <pc:sldMkLst>
          <pc:docMk/>
          <pc:sldMk cId="2512677010" sldId="256"/>
        </pc:sldMkLst>
      </pc:sldChg>
      <pc:sldChg chg="modSp new del mod">
        <pc:chgData name="Thomas Grohser" userId="6f6859d396761851" providerId="LiveId" clId="{59F5EC8A-2568-4F9D-8D9B-3A3E7ACCE725}" dt="2022-08-02T20:36:12.452" v="6839" actId="47"/>
        <pc:sldMkLst>
          <pc:docMk/>
          <pc:sldMk cId="1639709478" sldId="257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639709478" sldId="257"/>
            <ac:spMk id="2" creationId="{A7B9D6EC-663A-A0E6-D100-6404E741618E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639709478" sldId="257"/>
            <ac:spMk id="3" creationId="{04C0AC35-868E-DB46-7E0E-293CD020C288}"/>
          </ac:spMkLst>
        </pc:spChg>
      </pc:sldChg>
      <pc:sldChg chg="modSp new mod ord modAnim">
        <pc:chgData name="Thomas Grohser" userId="6f6859d396761851" providerId="LiveId" clId="{59F5EC8A-2568-4F9D-8D9B-3A3E7ACCE725}" dt="2022-08-02T17:45:45.556" v="5894" actId="20577"/>
        <pc:sldMkLst>
          <pc:docMk/>
          <pc:sldMk cId="235928412" sldId="258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35928412" sldId="258"/>
            <ac:spMk id="2" creationId="{2E597C40-ACCE-0731-A1FF-FC3CBA0CD360}"/>
          </ac:spMkLst>
        </pc:spChg>
        <pc:spChg chg="mod">
          <ac:chgData name="Thomas Grohser" userId="6f6859d396761851" providerId="LiveId" clId="{59F5EC8A-2568-4F9D-8D9B-3A3E7ACCE725}" dt="2022-08-02T17:45:45.556" v="5894" actId="20577"/>
          <ac:spMkLst>
            <pc:docMk/>
            <pc:sldMk cId="235928412" sldId="258"/>
            <ac:spMk id="3" creationId="{5CD0602B-3550-3362-0AD1-44C67F4DACD7}"/>
          </ac:spMkLst>
        </pc:spChg>
      </pc:sldChg>
      <pc:sldChg chg="addSp delSp modSp new mod ord delAnim modAnim">
        <pc:chgData name="Thomas Grohser" userId="6f6859d396761851" providerId="LiveId" clId="{59F5EC8A-2568-4F9D-8D9B-3A3E7ACCE725}" dt="2022-08-02T17:53:09.926" v="5963"/>
        <pc:sldMkLst>
          <pc:docMk/>
          <pc:sldMk cId="2411942357" sldId="259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411942357" sldId="259"/>
            <ac:spMk id="2" creationId="{77141E08-D226-B4DE-81D1-C04665F7F966}"/>
          </ac:spMkLst>
        </pc:spChg>
        <pc:spChg chg="del mod">
          <ac:chgData name="Thomas Grohser" userId="6f6859d396761851" providerId="LiveId" clId="{59F5EC8A-2568-4F9D-8D9B-3A3E7ACCE725}" dt="2022-08-02T11:28:05.498" v="4276" actId="478"/>
          <ac:spMkLst>
            <pc:docMk/>
            <pc:sldMk cId="2411942357" sldId="259"/>
            <ac:spMk id="3" creationId="{118028F2-BAF4-4083-1DE8-244EF1C0C783}"/>
          </ac:spMkLst>
        </pc:spChg>
        <pc:spChg chg="add del mod">
          <ac:chgData name="Thomas Grohser" userId="6f6859d396761851" providerId="LiveId" clId="{59F5EC8A-2568-4F9D-8D9B-3A3E7ACCE725}" dt="2022-08-02T11:28:11.066" v="4277" actId="478"/>
          <ac:spMkLst>
            <pc:docMk/>
            <pc:sldMk cId="2411942357" sldId="259"/>
            <ac:spMk id="14" creationId="{BC09A90B-332F-ADCB-013D-C002BBECDC60}"/>
          </ac:spMkLst>
        </pc:spChg>
        <pc:spChg chg="add mod">
          <ac:chgData name="Thomas Grohser" userId="6f6859d396761851" providerId="LiveId" clId="{59F5EC8A-2568-4F9D-8D9B-3A3E7ACCE725}" dt="2022-08-02T11:28:48.833" v="4326" actId="1076"/>
          <ac:spMkLst>
            <pc:docMk/>
            <pc:sldMk cId="2411942357" sldId="259"/>
            <ac:spMk id="18" creationId="{2337412E-2BB4-7DBE-3A4F-82CC6B1323EC}"/>
          </ac:spMkLst>
        </pc:spChg>
        <pc:spChg chg="add mod">
          <ac:chgData name="Thomas Grohser" userId="6f6859d396761851" providerId="LiveId" clId="{59F5EC8A-2568-4F9D-8D9B-3A3E7ACCE725}" dt="2022-08-02T11:29:14.082" v="4371" actId="6549"/>
          <ac:spMkLst>
            <pc:docMk/>
            <pc:sldMk cId="2411942357" sldId="259"/>
            <ac:spMk id="28" creationId="{BDA2B524-2C06-8BA2-852A-F9B1AC50F2A8}"/>
          </ac:spMkLst>
        </pc:spChg>
        <pc:spChg chg="add mod">
          <ac:chgData name="Thomas Grohser" userId="6f6859d396761851" providerId="LiveId" clId="{59F5EC8A-2568-4F9D-8D9B-3A3E7ACCE725}" dt="2022-08-02T11:29:55.018" v="4428" actId="1035"/>
          <ac:spMkLst>
            <pc:docMk/>
            <pc:sldMk cId="2411942357" sldId="259"/>
            <ac:spMk id="29" creationId="{02685559-55B7-E540-E1CE-6992ECBD468B}"/>
          </ac:spMkLst>
        </pc:spChg>
        <pc:spChg chg="add mod">
          <ac:chgData name="Thomas Grohser" userId="6f6859d396761851" providerId="LiveId" clId="{59F5EC8A-2568-4F9D-8D9B-3A3E7ACCE725}" dt="2022-08-02T11:30:11.418" v="4459" actId="20577"/>
          <ac:spMkLst>
            <pc:docMk/>
            <pc:sldMk cId="2411942357" sldId="259"/>
            <ac:spMk id="30" creationId="{ADF68324-7181-19E6-F756-63A3018B3A6D}"/>
          </ac:spMkLst>
        </pc:spChg>
        <pc:picChg chg="add mod">
          <ac:chgData name="Thomas Grohser" userId="6f6859d396761851" providerId="LiveId" clId="{59F5EC8A-2568-4F9D-8D9B-3A3E7ACCE725}" dt="2022-08-02T11:28:57.699" v="4359" actId="1035"/>
          <ac:picMkLst>
            <pc:docMk/>
            <pc:sldMk cId="2411942357" sldId="259"/>
            <ac:picMk id="4" creationId="{46F60101-D248-7371-4A11-1F1CE9DFCE30}"/>
          </ac:picMkLst>
        </pc:picChg>
        <pc:picChg chg="add mod">
          <ac:chgData name="Thomas Grohser" userId="6f6859d396761851" providerId="LiveId" clId="{59F5EC8A-2568-4F9D-8D9B-3A3E7ACCE725}" dt="2022-08-02T11:28:57.699" v="4359" actId="1035"/>
          <ac:picMkLst>
            <pc:docMk/>
            <pc:sldMk cId="2411942357" sldId="259"/>
            <ac:picMk id="5" creationId="{B4B882A3-E81F-6165-9D05-BDC0A98657CE}"/>
          </ac:picMkLst>
        </pc:picChg>
        <pc:picChg chg="add mod">
          <ac:chgData name="Thomas Grohser" userId="6f6859d396761851" providerId="LiveId" clId="{59F5EC8A-2568-4F9D-8D9B-3A3E7ACCE725}" dt="2022-08-02T11:29:07.219" v="4361" actId="1076"/>
          <ac:picMkLst>
            <pc:docMk/>
            <pc:sldMk cId="2411942357" sldId="259"/>
            <ac:picMk id="7" creationId="{52086F86-58EC-0FFA-E1CF-849995E5E527}"/>
          </ac:picMkLst>
        </pc:picChg>
        <pc:picChg chg="add mod">
          <ac:chgData name="Thomas Grohser" userId="6f6859d396761851" providerId="LiveId" clId="{59F5EC8A-2568-4F9D-8D9B-3A3E7ACCE725}" dt="2022-08-02T11:29:07.219" v="4361" actId="1076"/>
          <ac:picMkLst>
            <pc:docMk/>
            <pc:sldMk cId="2411942357" sldId="259"/>
            <ac:picMk id="8" creationId="{126D56EC-52A0-0C5B-D463-89DFF8D5E3F5}"/>
          </ac:picMkLst>
        </pc:picChg>
        <pc:picChg chg="add mod">
          <ac:chgData name="Thomas Grohser" userId="6f6859d396761851" providerId="LiveId" clId="{59F5EC8A-2568-4F9D-8D9B-3A3E7ACCE725}" dt="2022-08-02T11:29:07.219" v="4361" actId="1076"/>
          <ac:picMkLst>
            <pc:docMk/>
            <pc:sldMk cId="2411942357" sldId="259"/>
            <ac:picMk id="9" creationId="{3F96F284-86C8-6F32-EBDF-2E5D4ACF9228}"/>
          </ac:picMkLst>
        </pc:picChg>
        <pc:picChg chg="add mod">
          <ac:chgData name="Thomas Grohser" userId="6f6859d396761851" providerId="LiveId" clId="{59F5EC8A-2568-4F9D-8D9B-3A3E7ACCE725}" dt="2022-08-02T11:29:55.018" v="4428" actId="1035"/>
          <ac:picMkLst>
            <pc:docMk/>
            <pc:sldMk cId="2411942357" sldId="259"/>
            <ac:picMk id="10" creationId="{96980182-50EF-207B-F1EB-432DE68A695B}"/>
          </ac:picMkLst>
        </pc:picChg>
        <pc:picChg chg="add mod">
          <ac:chgData name="Thomas Grohser" userId="6f6859d396761851" providerId="LiveId" clId="{59F5EC8A-2568-4F9D-8D9B-3A3E7ACCE725}" dt="2022-08-02T11:29:55.018" v="4428" actId="1035"/>
          <ac:picMkLst>
            <pc:docMk/>
            <pc:sldMk cId="2411942357" sldId="259"/>
            <ac:picMk id="11" creationId="{43510D30-C87D-F055-727C-B0338F69D0F1}"/>
          </ac:picMkLst>
        </pc:picChg>
        <pc:picChg chg="add del mod">
          <ac:chgData name="Thomas Grohser" userId="6f6859d396761851" providerId="LiveId" clId="{59F5EC8A-2568-4F9D-8D9B-3A3E7ACCE725}" dt="2022-08-02T11:25:42.952" v="4258" actId="478"/>
          <ac:picMkLst>
            <pc:docMk/>
            <pc:sldMk cId="2411942357" sldId="259"/>
            <ac:picMk id="12" creationId="{07F1C711-C208-8229-87CF-54B28D0A6412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13" creationId="{16D27ED3-B072-1A1E-0280-939CE5C25686}"/>
          </ac:picMkLst>
        </pc:picChg>
        <pc:picChg chg="add mod">
          <ac:chgData name="Thomas Grohser" userId="6f6859d396761851" providerId="LiveId" clId="{59F5EC8A-2568-4F9D-8D9B-3A3E7ACCE725}" dt="2022-08-02T11:29:55.018" v="4428" actId="1035"/>
          <ac:picMkLst>
            <pc:docMk/>
            <pc:sldMk cId="2411942357" sldId="259"/>
            <ac:picMk id="15" creationId="{D9B8BB5E-29F5-4EE0-E862-689510829140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16" creationId="{9BC5B808-F32D-4820-81D5-A800FE4961C8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17" creationId="{4B78EDB1-EA90-9937-59AF-8352CC8EDDD7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19" creationId="{72BDAA60-C789-5D0D-D5A1-B37437ECDE5F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20" creationId="{D81C6F19-40AE-52E7-13AC-CB54EC3EE283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21" creationId="{D095DA22-E074-24AB-6826-C6E6BF75A99F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22" creationId="{E5C4D3F3-07FB-DF9C-BAE8-981321A20609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23" creationId="{2C7EC58F-DA88-981B-FD21-9955D9018591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24" creationId="{B89CB132-78FE-D28F-4F3B-54F72F17ECFC}"/>
          </ac:picMkLst>
        </pc:picChg>
        <pc:picChg chg="add del mod">
          <ac:chgData name="Thomas Grohser" userId="6f6859d396761851" providerId="LiveId" clId="{59F5EC8A-2568-4F9D-8D9B-3A3E7ACCE725}" dt="2022-08-02T11:24:07.910" v="4248" actId="478"/>
          <ac:picMkLst>
            <pc:docMk/>
            <pc:sldMk cId="2411942357" sldId="259"/>
            <ac:picMk id="3074" creationId="{294A2408-662D-9683-0ED3-8252EE273759}"/>
          </ac:picMkLst>
        </pc:picChg>
        <pc:picChg chg="add mod">
          <ac:chgData name="Thomas Grohser" userId="6f6859d396761851" providerId="LiveId" clId="{59F5EC8A-2568-4F9D-8D9B-3A3E7ACCE725}" dt="2022-08-02T11:29:55.018" v="4428" actId="1035"/>
          <ac:picMkLst>
            <pc:docMk/>
            <pc:sldMk cId="2411942357" sldId="259"/>
            <ac:picMk id="3076" creationId="{EC97C38D-2862-A311-47EB-C945AD0823D7}"/>
          </ac:picMkLst>
        </pc:picChg>
        <pc:picChg chg="add mod">
          <ac:chgData name="Thomas Grohser" userId="6f6859d396761851" providerId="LiveId" clId="{59F5EC8A-2568-4F9D-8D9B-3A3E7ACCE725}" dt="2022-08-02T11:30:03.290" v="4455" actId="1036"/>
          <ac:picMkLst>
            <pc:docMk/>
            <pc:sldMk cId="2411942357" sldId="259"/>
            <ac:picMk id="3078" creationId="{45A81366-7C10-C946-E60D-57A2DF0E2F97}"/>
          </ac:picMkLst>
        </pc:picChg>
      </pc:sldChg>
      <pc:sldChg chg="addSp modSp new mod ord modAnim">
        <pc:chgData name="Thomas Grohser" userId="6f6859d396761851" providerId="LiveId" clId="{59F5EC8A-2568-4F9D-8D9B-3A3E7ACCE725}" dt="2022-08-03T13:28:08.151" v="7733" actId="1037"/>
        <pc:sldMkLst>
          <pc:docMk/>
          <pc:sldMk cId="3658151808" sldId="260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3658151808" sldId="260"/>
            <ac:spMk id="2" creationId="{60B84BE7-55CA-416C-C30E-18446EAF3552}"/>
          </ac:spMkLst>
        </pc:spChg>
        <pc:spChg chg="mod">
          <ac:chgData name="Thomas Grohser" userId="6f6859d396761851" providerId="LiveId" clId="{59F5EC8A-2568-4F9D-8D9B-3A3E7ACCE725}" dt="2022-08-03T13:28:04.414" v="7723" actId="20577"/>
          <ac:spMkLst>
            <pc:docMk/>
            <pc:sldMk cId="3658151808" sldId="260"/>
            <ac:spMk id="3" creationId="{83B95191-42EF-0282-B49B-108A5E043211}"/>
          </ac:spMkLst>
        </pc:spChg>
        <pc:cxnChg chg="add mod">
          <ac:chgData name="Thomas Grohser" userId="6f6859d396761851" providerId="LiveId" clId="{59F5EC8A-2568-4F9D-8D9B-3A3E7ACCE725}" dt="2022-08-03T13:28:08.151" v="7733" actId="1037"/>
          <ac:cxnSpMkLst>
            <pc:docMk/>
            <pc:sldMk cId="3658151808" sldId="260"/>
            <ac:cxnSpMk id="4" creationId="{97E49613-CB64-39F3-E0C6-E37C7DE50C04}"/>
          </ac:cxnSpMkLst>
        </pc:cxnChg>
        <pc:cxnChg chg="add mod">
          <ac:chgData name="Thomas Grohser" userId="6f6859d396761851" providerId="LiveId" clId="{59F5EC8A-2568-4F9D-8D9B-3A3E7ACCE725}" dt="2022-08-02T17:50:57.299" v="5930" actId="1582"/>
          <ac:cxnSpMkLst>
            <pc:docMk/>
            <pc:sldMk cId="3658151808" sldId="260"/>
            <ac:cxnSpMk id="7" creationId="{69368697-66E7-0407-0579-C1930AB95512}"/>
          </ac:cxnSpMkLst>
        </pc:cxnChg>
        <pc:cxnChg chg="add mod">
          <ac:chgData name="Thomas Grohser" userId="6f6859d396761851" providerId="LiveId" clId="{59F5EC8A-2568-4F9D-8D9B-3A3E7ACCE725}" dt="2022-08-02T17:51:04.712" v="5931" actId="571"/>
          <ac:cxnSpMkLst>
            <pc:docMk/>
            <pc:sldMk cId="3658151808" sldId="260"/>
            <ac:cxnSpMk id="8" creationId="{3637BA2C-2884-838E-1851-2FCD224B437D}"/>
          </ac:cxnSpMkLst>
        </pc:cxnChg>
        <pc:cxnChg chg="add mod">
          <ac:chgData name="Thomas Grohser" userId="6f6859d396761851" providerId="LiveId" clId="{59F5EC8A-2568-4F9D-8D9B-3A3E7ACCE725}" dt="2022-08-02T17:51:07.393" v="5932" actId="571"/>
          <ac:cxnSpMkLst>
            <pc:docMk/>
            <pc:sldMk cId="3658151808" sldId="260"/>
            <ac:cxnSpMk id="9" creationId="{23C911E0-F566-6147-0A82-1DA308738753}"/>
          </ac:cxnSpMkLst>
        </pc:cxnChg>
        <pc:cxnChg chg="add mod">
          <ac:chgData name="Thomas Grohser" userId="6f6859d396761851" providerId="LiveId" clId="{59F5EC8A-2568-4F9D-8D9B-3A3E7ACCE725}" dt="2022-08-02T17:51:24.115" v="5936" actId="197"/>
          <ac:cxnSpMkLst>
            <pc:docMk/>
            <pc:sldMk cId="3658151808" sldId="260"/>
            <ac:cxnSpMk id="10" creationId="{18E8E38C-E952-9B9A-0605-C54D4FB26982}"/>
          </ac:cxnSpMkLst>
        </pc:cxnChg>
      </pc:sldChg>
      <pc:sldChg chg="addSp delSp modSp add mod ord setBg delAnim delDesignElem">
        <pc:chgData name="Thomas Grohser" userId="6f6859d396761851" providerId="LiveId" clId="{59F5EC8A-2568-4F9D-8D9B-3A3E7ACCE725}" dt="2022-07-18T19:40:14.423" v="1398" actId="207"/>
        <pc:sldMkLst>
          <pc:docMk/>
          <pc:sldMk cId="1015713247" sldId="261"/>
        </pc:sldMkLst>
        <pc:spChg chg="add del mod">
          <ac:chgData name="Thomas Grohser" userId="6f6859d396761851" providerId="LiveId" clId="{59F5EC8A-2568-4F9D-8D9B-3A3E7ACCE725}" dt="2022-07-18T19:40:14.423" v="1398" actId="207"/>
          <ac:spMkLst>
            <pc:docMk/>
            <pc:sldMk cId="1015713247" sldId="261"/>
            <ac:spMk id="2" creationId="{CF552ACD-14F8-483D-A33E-CE19A26BA6F1}"/>
          </ac:spMkLst>
        </pc:spChg>
        <pc:spChg chg="mod">
          <ac:chgData name="Thomas Grohser" userId="6f6859d396761851" providerId="LiveId" clId="{59F5EC8A-2568-4F9D-8D9B-3A3E7ACCE725}" dt="2022-07-18T19:40:14.423" v="1398" actId="207"/>
          <ac:spMkLst>
            <pc:docMk/>
            <pc:sldMk cId="1015713247" sldId="261"/>
            <ac:spMk id="3" creationId="{B97A16FC-16C3-4E54-B12E-36D171D801F2}"/>
          </ac:spMkLst>
        </pc:spChg>
        <pc:spChg chg="add del mod">
          <ac:chgData name="Thomas Grohser" userId="6f6859d396761851" providerId="LiveId" clId="{59F5EC8A-2568-4F9D-8D9B-3A3E7ACCE725}" dt="2022-07-18T17:36:33.308" v="1352" actId="478"/>
          <ac:spMkLst>
            <pc:docMk/>
            <pc:sldMk cId="1015713247" sldId="261"/>
            <ac:spMk id="7" creationId="{6F18C4FC-1CDB-6763-58E0-2277B737F5F9}"/>
          </ac:spMkLst>
        </pc:spChg>
        <pc:spChg chg="add del">
          <ac:chgData name="Thomas Grohser" userId="6f6859d396761851" providerId="LiveId" clId="{59F5EC8A-2568-4F9D-8D9B-3A3E7ACCE725}" dt="2022-07-18T19:39:42.905" v="1396"/>
          <ac:spMkLst>
            <pc:docMk/>
            <pc:sldMk cId="1015713247" sldId="261"/>
            <ac:spMk id="9" creationId="{E49CC64F-7275-4E33-961B-0C5CDC439875}"/>
          </ac:spMkLst>
        </pc:spChg>
        <pc:spChg chg="del mod">
          <ac:chgData name="Thomas Grohser" userId="6f6859d396761851" providerId="LiveId" clId="{59F5EC8A-2568-4F9D-8D9B-3A3E7ACCE725}" dt="2022-07-18T17:36:40.098" v="1354" actId="478"/>
          <ac:spMkLst>
            <pc:docMk/>
            <pc:sldMk cId="1015713247" sldId="261"/>
            <ac:spMk id="10" creationId="{9AE59BAE-05CB-422B-A162-D8E02CF3EF67}"/>
          </ac:spMkLst>
        </pc:spChg>
        <pc:cxnChg chg="del">
          <ac:chgData name="Thomas Grohser" userId="6f6859d396761851" providerId="LiveId" clId="{59F5EC8A-2568-4F9D-8D9B-3A3E7ACCE725}" dt="2022-07-18T17:36:16.099" v="1344" actId="478"/>
          <ac:cxnSpMkLst>
            <pc:docMk/>
            <pc:sldMk cId="1015713247" sldId="261"/>
            <ac:cxnSpMk id="6" creationId="{2CED441D-5C13-42E3-AF1D-50C1E3B361F2}"/>
          </ac:cxnSpMkLst>
        </pc:cxnChg>
      </pc:sldChg>
      <pc:sldChg chg="addSp delSp modSp add mod modAnim">
        <pc:chgData name="Thomas Grohser" userId="6f6859d396761851" providerId="LiveId" clId="{59F5EC8A-2568-4F9D-8D9B-3A3E7ACCE725}" dt="2022-07-18T19:37:06.870" v="1393" actId="1076"/>
        <pc:sldMkLst>
          <pc:docMk/>
          <pc:sldMk cId="2767846637" sldId="281"/>
        </pc:sldMkLst>
        <pc:spChg chg="mod">
          <ac:chgData name="Thomas Grohser" userId="6f6859d396761851" providerId="LiveId" clId="{59F5EC8A-2568-4F9D-8D9B-3A3E7ACCE725}" dt="2022-07-18T19:33:19.783" v="1380"/>
          <ac:spMkLst>
            <pc:docMk/>
            <pc:sldMk cId="2767846637" sldId="281"/>
            <ac:spMk id="10" creationId="{00000000-0000-0000-0000-000000000000}"/>
          </ac:spMkLst>
        </pc:spChg>
        <pc:spChg chg="add del">
          <ac:chgData name="Thomas Grohser" userId="6f6859d396761851" providerId="LiveId" clId="{59F5EC8A-2568-4F9D-8D9B-3A3E7ACCE725}" dt="2022-07-18T19:33:34.799" v="1383" actId="22"/>
          <ac:spMkLst>
            <pc:docMk/>
            <pc:sldMk cId="2767846637" sldId="281"/>
            <ac:spMk id="12" creationId="{0BE30374-D3B6-0D72-9545-395D4853ABBC}"/>
          </ac:spMkLst>
        </pc:spChg>
        <pc:graphicFrameChg chg="modGraphic">
          <ac:chgData name="Thomas Grohser" userId="6f6859d396761851" providerId="LiveId" clId="{59F5EC8A-2568-4F9D-8D9B-3A3E7ACCE725}" dt="2022-07-18T19:31:49.072" v="1362" actId="20577"/>
          <ac:graphicFrameMkLst>
            <pc:docMk/>
            <pc:sldMk cId="2767846637" sldId="281"/>
            <ac:graphicFrameMk id="4" creationId="{00000000-0000-0000-0000-000000000000}"/>
          </ac:graphicFrameMkLst>
        </pc:graphicFrameChg>
        <pc:picChg chg="mod">
          <ac:chgData name="Thomas Grohser" userId="6f6859d396761851" providerId="LiveId" clId="{59F5EC8A-2568-4F9D-8D9B-3A3E7ACCE725}" dt="2022-07-18T19:32:17.008" v="1379" actId="1076"/>
          <ac:picMkLst>
            <pc:docMk/>
            <pc:sldMk cId="2767846637" sldId="281"/>
            <ac:picMk id="7" creationId="{00000000-0000-0000-0000-000000000000}"/>
          </ac:picMkLst>
        </pc:picChg>
        <pc:picChg chg="add mod">
          <ac:chgData name="Thomas Grohser" userId="6f6859d396761851" providerId="LiveId" clId="{59F5EC8A-2568-4F9D-8D9B-3A3E7ACCE725}" dt="2022-07-18T19:35:56.307" v="1389" actId="1076"/>
          <ac:picMkLst>
            <pc:docMk/>
            <pc:sldMk cId="2767846637" sldId="281"/>
            <ac:picMk id="8" creationId="{5C4D566B-E4FD-7710-5563-0593119649E0}"/>
          </ac:picMkLst>
        </pc:picChg>
        <pc:picChg chg="mod">
          <ac:chgData name="Thomas Grohser" userId="6f6859d396761851" providerId="LiveId" clId="{59F5EC8A-2568-4F9D-8D9B-3A3E7ACCE725}" dt="2022-07-18T19:37:06.870" v="1393" actId="1076"/>
          <ac:picMkLst>
            <pc:docMk/>
            <pc:sldMk cId="2767846637" sldId="281"/>
            <ac:picMk id="2050" creationId="{00000000-0000-0000-0000-000000000000}"/>
          </ac:picMkLst>
        </pc:picChg>
      </pc:sldChg>
      <pc:sldChg chg="modSp add ord">
        <pc:chgData name="Thomas Grohser" userId="6f6859d396761851" providerId="LiveId" clId="{59F5EC8A-2568-4F9D-8D9B-3A3E7ACCE725}" dt="2022-08-03T13:34:21.435" v="7740" actId="1076"/>
        <pc:sldMkLst>
          <pc:docMk/>
          <pc:sldMk cId="2004535073" sldId="284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004535073" sldId="284"/>
            <ac:spMk id="2" creationId="{E0B67B08-488D-4DF1-B239-12765E033334}"/>
          </ac:spMkLst>
        </pc:sp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7" creationId="{9D3C4110-1B15-4E59-8938-E38FD30865BF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2" creationId="{A6B9FC1E-CAA5-4A74-A4EC-B4531B0F13E3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4" creationId="{875B9E5A-805F-41A2-8FD5-404FF3932D73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5" creationId="{EB38D485-B629-4849-8F5C-592253B67136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6" creationId="{1D285427-CC0D-4918-AB63-8B20A1B10EC2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7" creationId="{5B506E84-577C-4CEC-8B9A-903A64AE48CA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19" creationId="{618619B5-70AB-4F35-9790-E7D6A025DFED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0" creationId="{927FCE95-89F2-4E7B-BAF2-0729F56C52EB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1" creationId="{C23BA9E4-F49E-4371-B667-BA6D16CE561C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2" creationId="{E860E3A2-C431-4138-912F-A55A7E3282C5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3" creationId="{10FF2F51-A483-47D2-AD3C-99FEED39CA4C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4" creationId="{43C24323-3452-435A-A130-612DD3613574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5" creationId="{1A83D0F0-0FA8-4FF4-AE12-CF420282C607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6" creationId="{3D2719F2-A2EA-4691-B5DD-DC29E45EE858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7" creationId="{A34860F6-950D-478C-9FD5-3DB34E16E002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8" creationId="{FC35C5DA-8EFA-4E1B-A6BE-35A941734EED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29" creationId="{DF0FBE3F-A22B-4354-88EA-80DEB1329619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30" creationId="{8398670E-5788-42C0-85E1-B86EF88D7D06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31" creationId="{96A328BE-CFEB-4AF9-B6FF-03516EDA8702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4098" creationId="{FACBE965-63D8-44A3-8D23-508C769F08BD}"/>
          </ac:picMkLst>
        </pc:picChg>
        <pc:picChg chg="mod">
          <ac:chgData name="Thomas Grohser" userId="6f6859d396761851" providerId="LiveId" clId="{59F5EC8A-2568-4F9D-8D9B-3A3E7ACCE725}" dt="2022-08-03T13:34:21.435" v="7740" actId="1076"/>
          <ac:picMkLst>
            <pc:docMk/>
            <pc:sldMk cId="2004535073" sldId="284"/>
            <ac:picMk id="4100" creationId="{C2BB88D0-CEA5-4ADD-8C0C-45256AD2F7AE}"/>
          </ac:picMkLst>
        </pc:picChg>
      </pc:sldChg>
      <pc:sldChg chg="modSp add del">
        <pc:chgData name="Thomas Grohser" userId="6f6859d396761851" providerId="LiveId" clId="{59F5EC8A-2568-4F9D-8D9B-3A3E7ACCE725}" dt="2022-08-02T20:35:55.993" v="6834" actId="47"/>
        <pc:sldMkLst>
          <pc:docMk/>
          <pc:sldMk cId="1373725436" sldId="286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373725436" sldId="286"/>
            <ac:spMk id="2" creationId="{5995D3D5-230B-474B-8D09-E0E6823A36DF}"/>
          </ac:spMkLst>
        </pc:spChg>
      </pc:sldChg>
      <pc:sldChg chg="modSp add mod ord modAnim">
        <pc:chgData name="Thomas Grohser" userId="6f6859d396761851" providerId="LiveId" clId="{59F5EC8A-2568-4F9D-8D9B-3A3E7ACCE725}" dt="2022-08-03T13:34:10.997" v="7739" actId="1076"/>
        <pc:sldMkLst>
          <pc:docMk/>
          <pc:sldMk cId="2891048642" sldId="287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891048642" sldId="287"/>
            <ac:spMk id="2" creationId="{97DCD9B3-4400-44A0-B301-9B6095131C11}"/>
          </ac:spMkLst>
        </pc:spChg>
        <pc:spChg chg="mod">
          <ac:chgData name="Thomas Grohser" userId="6f6859d396761851" providerId="LiveId" clId="{59F5EC8A-2568-4F9D-8D9B-3A3E7ACCE725}" dt="2022-08-03T13:34:00.538" v="7738" actId="20577"/>
          <ac:spMkLst>
            <pc:docMk/>
            <pc:sldMk cId="2891048642" sldId="287"/>
            <ac:spMk id="3" creationId="{3E0D1407-3971-45FA-9386-DEBC3082CBC8}"/>
          </ac:spMkLst>
        </pc:sp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6" creationId="{2599C112-8768-4177-9BF2-E4EB958B3726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12" creationId="{83FA7AED-B776-4003-8887-E2FB658F688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16" creationId="{3C9E7537-856D-4674-A8D9-8E69D0923DAA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17" creationId="{579098ED-A98B-4C1B-867B-47F1C6EAC982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18" creationId="{FB8D55B7-CE2E-44EC-BA77-400334AF3AA4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19" creationId="{9C4ADCC7-B836-4AB9-A1AB-963CABD37D74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0" creationId="{8A6CF05D-122C-4940-97C2-D1CAE61F0592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1" creationId="{97563B41-6346-4D50-BAD9-D03352AD79D1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2" creationId="{C4A6D7B7-E9D9-4AD1-9AE3-93D1C008DAB1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3" creationId="{B5DC62BA-712E-4DE2-85D9-B2E2D4E1B1BE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4" creationId="{EA000EF8-7AB0-42D0-902A-863B5457835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5" creationId="{0194CF56-D138-411A-8A7E-0F7DC31DC0D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6" creationId="{11BC1B9F-8A73-41AA-BEF6-B8C3DD1856C3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7" creationId="{953DCAB1-575F-4D2F-B4C2-FF2D2FEA5B9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8" creationId="{20C019BD-50A9-4CFB-9A8F-5989F0B4D491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29" creationId="{DE3F216A-FF31-48FF-BAE2-2435CB059990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0" creationId="{F0E364EB-FE1B-453A-95E6-230A9C6E43E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1" creationId="{A733D294-9AED-483F-B9EC-1F399ABD62E4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2" creationId="{A629B8AC-31B2-426A-9ED9-B70A86B86B8B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3" creationId="{00A4D26F-6F65-408F-AFCE-B24BF12E720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4" creationId="{0CBC4F8C-9BBD-4204-B3D5-AB2A57CCB3F4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5" creationId="{15814D29-96D9-40F5-8647-1AE5F93E8F8D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6" creationId="{BCABFC6C-828D-495C-B830-886CBE7CE39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7" creationId="{E191D526-9302-4BF7-91D9-8A380CCB620C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8" creationId="{F07A3609-E4CB-4136-AB48-A0E76A98885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39" creationId="{DAE916AB-B99D-4A70-9947-2CA8BA2BF84F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0" creationId="{BB18B627-898C-4496-9C9E-E44065502C78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1" creationId="{F3CE8553-2EFB-413C-AE67-2D3C9BBA0CA0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2" creationId="{A0E4E2E4-3C73-4301-A39A-19CA96D8150B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3" creationId="{34185865-C4BC-4748-8E92-8451778D7A3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4" creationId="{7D0FF7DE-898C-4082-B686-31866A5FD7AD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5" creationId="{8C5942C1-3839-4595-A38A-FA360AD30627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6" creationId="{194C4AF1-5F8D-47BA-97A6-BA033ED575FE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7" creationId="{44E34933-099F-46E1-8A5C-0764CFB475F8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8" creationId="{86B86EFD-7B49-4667-BB9F-B530B9242CFC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49" creationId="{F1695ACB-21AC-4171-89D2-6961BC3696E8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50" creationId="{0793CF1D-C759-47FC-AF26-5B285C770C9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53" creationId="{6104B1AC-A51C-4E9F-BA2B-8EF1E80BF025}"/>
          </ac:picMkLst>
        </pc:picChg>
        <pc:picChg chg="mod">
          <ac:chgData name="Thomas Grohser" userId="6f6859d396761851" providerId="LiveId" clId="{59F5EC8A-2568-4F9D-8D9B-3A3E7ACCE725}" dt="2022-08-03T13:34:10.997" v="7739" actId="1076"/>
          <ac:picMkLst>
            <pc:docMk/>
            <pc:sldMk cId="2891048642" sldId="287"/>
            <ac:picMk id="54" creationId="{1BEEE481-3E51-4BDE-9D06-43C7C7238067}"/>
          </ac:picMkLst>
        </pc:picChg>
      </pc:sldChg>
      <pc:sldChg chg="modSp add ord">
        <pc:chgData name="Thomas Grohser" userId="6f6859d396761851" providerId="LiveId" clId="{59F5EC8A-2568-4F9D-8D9B-3A3E7ACCE725}" dt="2022-08-02T17:54:00.741" v="5971"/>
        <pc:sldMkLst>
          <pc:docMk/>
          <pc:sldMk cId="3701212693" sldId="288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3701212693" sldId="288"/>
            <ac:spMk id="2" creationId="{5995D3D5-230B-474B-8D09-E0E6823A36DF}"/>
          </ac:spMkLst>
        </pc:spChg>
      </pc:sldChg>
      <pc:sldChg chg="modSp add del ord">
        <pc:chgData name="Thomas Grohser" userId="6f6859d396761851" providerId="LiveId" clId="{59F5EC8A-2568-4F9D-8D9B-3A3E7ACCE725}" dt="2022-08-03T13:34:55.057" v="7744" actId="47"/>
        <pc:sldMkLst>
          <pc:docMk/>
          <pc:sldMk cId="3997646011" sldId="289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3997646011" sldId="289"/>
            <ac:spMk id="2" creationId="{97DCD9B3-4400-44A0-B301-9B6095131C11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3997646011" sldId="289"/>
            <ac:spMk id="3" creationId="{3E0D1407-3971-45FA-9386-DEBC3082CBC8}"/>
          </ac:spMkLst>
        </pc:spChg>
      </pc:sldChg>
      <pc:sldChg chg="delSp modSp add mod ord delAnim modAnim">
        <pc:chgData name="Thomas Grohser" userId="6f6859d396761851" providerId="LiveId" clId="{59F5EC8A-2568-4F9D-8D9B-3A3E7ACCE725}" dt="2022-08-03T13:34:43.888" v="7743" actId="478"/>
        <pc:sldMkLst>
          <pc:docMk/>
          <pc:sldMk cId="3964357582" sldId="290"/>
        </pc:sldMkLst>
        <pc:spChg chg="del mod">
          <ac:chgData name="Thomas Grohser" userId="6f6859d396761851" providerId="LiveId" clId="{59F5EC8A-2568-4F9D-8D9B-3A3E7ACCE725}" dt="2022-08-03T13:34:43.888" v="7743" actId="478"/>
          <ac:spMkLst>
            <pc:docMk/>
            <pc:sldMk cId="3964357582" sldId="290"/>
            <ac:spMk id="3" creationId="{45FB44B3-A5DB-4A54-8128-93C42C3F9C0D}"/>
          </ac:spMkLst>
        </pc:spChg>
      </pc:sldChg>
      <pc:sldChg chg="modSp add">
        <pc:chgData name="Thomas Grohser" userId="6f6859d396761851" providerId="LiveId" clId="{59F5EC8A-2568-4F9D-8D9B-3A3E7ACCE725}" dt="2022-07-18T19:39:42.905" v="1396"/>
        <pc:sldMkLst>
          <pc:docMk/>
          <pc:sldMk cId="1212178965" sldId="293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212178965" sldId="293"/>
            <ac:spMk id="2" creationId="{3CC391E6-4333-4C1E-8B30-9A1B3FF71485}"/>
          </ac:spMkLst>
        </pc:spChg>
      </pc:sldChg>
      <pc:sldChg chg="addSp modSp add mod ord modAnim">
        <pc:chgData name="Thomas Grohser" userId="6f6859d396761851" providerId="LiveId" clId="{59F5EC8A-2568-4F9D-8D9B-3A3E7ACCE725}" dt="2022-08-02T17:48:27.719" v="5912" actId="1076"/>
        <pc:sldMkLst>
          <pc:docMk/>
          <pc:sldMk cId="950283768" sldId="295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950283768" sldId="295"/>
            <ac:spMk id="2" creationId="{E6D5746A-B1C5-4EF3-AE24-06EA23F8C3FF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950283768" sldId="295"/>
            <ac:spMk id="3" creationId="{9C6718A7-B612-4FE7-B4AB-42BF54B0D46C}"/>
          </ac:spMkLst>
        </pc:spChg>
        <pc:cxnChg chg="add mod">
          <ac:chgData name="Thomas Grohser" userId="6f6859d396761851" providerId="LiveId" clId="{59F5EC8A-2568-4F9D-8D9B-3A3E7ACCE725}" dt="2022-08-02T17:48:01.596" v="5907" actId="1582"/>
          <ac:cxnSpMkLst>
            <pc:docMk/>
            <pc:sldMk cId="950283768" sldId="295"/>
            <ac:cxnSpMk id="6" creationId="{B76F692C-C588-3233-F7E9-8D4763E38C49}"/>
          </ac:cxnSpMkLst>
        </pc:cxnChg>
        <pc:cxnChg chg="add mod">
          <ac:chgData name="Thomas Grohser" userId="6f6859d396761851" providerId="LiveId" clId="{59F5EC8A-2568-4F9D-8D9B-3A3E7ACCE725}" dt="2022-08-02T17:48:27.719" v="5912" actId="1076"/>
          <ac:cxnSpMkLst>
            <pc:docMk/>
            <pc:sldMk cId="950283768" sldId="295"/>
            <ac:cxnSpMk id="17" creationId="{4F6885AC-F72F-DE57-B4AC-871775727963}"/>
          </ac:cxnSpMkLst>
        </pc:cxnChg>
      </pc:sldChg>
      <pc:sldChg chg="modSp add mod ord">
        <pc:chgData name="Thomas Grohser" userId="6f6859d396761851" providerId="LiveId" clId="{59F5EC8A-2568-4F9D-8D9B-3A3E7ACCE725}" dt="2022-08-02T10:15:03.284" v="1950" actId="20577"/>
        <pc:sldMkLst>
          <pc:docMk/>
          <pc:sldMk cId="280780122" sldId="301"/>
        </pc:sldMkLst>
        <pc:spChg chg="mod">
          <ac:chgData name="Thomas Grohser" userId="6f6859d396761851" providerId="LiveId" clId="{59F5EC8A-2568-4F9D-8D9B-3A3E7ACCE725}" dt="2022-08-02T10:15:03.284" v="1950" actId="20577"/>
          <ac:spMkLst>
            <pc:docMk/>
            <pc:sldMk cId="280780122" sldId="301"/>
            <ac:spMk id="2" creationId="{00000000-0000-0000-0000-000000000000}"/>
          </ac:spMkLst>
        </pc:spChg>
        <pc:graphicFrameChg chg="mod">
          <ac:chgData name="Thomas Grohser" userId="6f6859d396761851" providerId="LiveId" clId="{59F5EC8A-2568-4F9D-8D9B-3A3E7ACCE725}" dt="2022-08-02T10:14:53.076" v="1941" actId="1076"/>
          <ac:graphicFrameMkLst>
            <pc:docMk/>
            <pc:sldMk cId="280780122" sldId="301"/>
            <ac:graphicFrameMk id="4" creationId="{00000000-0000-0000-0000-000000000000}"/>
          </ac:graphicFrameMkLst>
        </pc:graphicFrameChg>
      </pc:sldChg>
      <pc:sldChg chg="modSp add mod ord">
        <pc:chgData name="Thomas Grohser" userId="6f6859d396761851" providerId="LiveId" clId="{59F5EC8A-2568-4F9D-8D9B-3A3E7ACCE725}" dt="2022-08-02T11:21:57.957" v="4235" actId="20577"/>
        <pc:sldMkLst>
          <pc:docMk/>
          <pc:sldMk cId="3654362184" sldId="306"/>
        </pc:sldMkLst>
        <pc:spChg chg="mod">
          <ac:chgData name="Thomas Grohser" userId="6f6859d396761851" providerId="LiveId" clId="{59F5EC8A-2568-4F9D-8D9B-3A3E7ACCE725}" dt="2022-08-02T11:21:57.957" v="4235" actId="20577"/>
          <ac:spMkLst>
            <pc:docMk/>
            <pc:sldMk cId="3654362184" sldId="306"/>
            <ac:spMk id="2" creationId="{23D28887-0DB0-46B5-A5A1-D2C2AF415D01}"/>
          </ac:spMkLst>
        </pc:spChg>
      </pc:sldChg>
      <pc:sldChg chg="addSp delSp modSp new mod ord modAnim">
        <pc:chgData name="Thomas Grohser" userId="6f6859d396761851" providerId="LiveId" clId="{59F5EC8A-2568-4F9D-8D9B-3A3E7ACCE725}" dt="2022-08-02T17:38:19.283" v="5403" actId="20577"/>
        <pc:sldMkLst>
          <pc:docMk/>
          <pc:sldMk cId="3904656325" sldId="307"/>
        </pc:sldMkLst>
        <pc:spChg chg="mod">
          <ac:chgData name="Thomas Grohser" userId="6f6859d396761851" providerId="LiveId" clId="{59F5EC8A-2568-4F9D-8D9B-3A3E7ACCE725}" dt="2022-08-02T10:10:18.628" v="1888" actId="20577"/>
          <ac:spMkLst>
            <pc:docMk/>
            <pc:sldMk cId="3904656325" sldId="307"/>
            <ac:spMk id="2" creationId="{7272AD30-FA12-CF12-8E6A-22972B7963A7}"/>
          </ac:spMkLst>
        </pc:spChg>
        <pc:spChg chg="del mod">
          <ac:chgData name="Thomas Grohser" userId="6f6859d396761851" providerId="LiveId" clId="{59F5EC8A-2568-4F9D-8D9B-3A3E7ACCE725}" dt="2022-08-02T10:10:24.330" v="1889" actId="478"/>
          <ac:spMkLst>
            <pc:docMk/>
            <pc:sldMk cId="3904656325" sldId="307"/>
            <ac:spMk id="3" creationId="{E9D505C3-5C58-369B-D40D-C36C53D5E218}"/>
          </ac:spMkLst>
        </pc:spChg>
        <pc:spChg chg="add mod">
          <ac:chgData name="Thomas Grohser" userId="6f6859d396761851" providerId="LiveId" clId="{59F5EC8A-2568-4F9D-8D9B-3A3E7ACCE725}" dt="2022-08-02T10:15:13.786" v="1951" actId="1076"/>
          <ac:spMkLst>
            <pc:docMk/>
            <pc:sldMk cId="3904656325" sldId="307"/>
            <ac:spMk id="4" creationId="{0FED3733-B614-9460-2B95-7F4FBC641E28}"/>
          </ac:spMkLst>
        </pc:spChg>
        <pc:spChg chg="add mod">
          <ac:chgData name="Thomas Grohser" userId="6f6859d396761851" providerId="LiveId" clId="{59F5EC8A-2568-4F9D-8D9B-3A3E7ACCE725}" dt="2022-08-02T17:38:01.593" v="5388" actId="20577"/>
          <ac:spMkLst>
            <pc:docMk/>
            <pc:sldMk cId="3904656325" sldId="307"/>
            <ac:spMk id="5" creationId="{A92ABA22-84C2-7EF8-F9ED-7E7B4CF69B1A}"/>
          </ac:spMkLst>
        </pc:spChg>
        <pc:spChg chg="add mod">
          <ac:chgData name="Thomas Grohser" userId="6f6859d396761851" providerId="LiveId" clId="{59F5EC8A-2568-4F9D-8D9B-3A3E7ACCE725}" dt="2022-08-02T17:38:19.283" v="5403" actId="20577"/>
          <ac:spMkLst>
            <pc:docMk/>
            <pc:sldMk cId="3904656325" sldId="307"/>
            <ac:spMk id="6" creationId="{E5B0A2B9-E82A-9941-CC61-94AD7C70F622}"/>
          </ac:spMkLst>
        </pc:spChg>
        <pc:spChg chg="add mod">
          <ac:chgData name="Thomas Grohser" userId="6f6859d396761851" providerId="LiveId" clId="{59F5EC8A-2568-4F9D-8D9B-3A3E7ACCE725}" dt="2022-08-02T17:38:09.372" v="5398" actId="20577"/>
          <ac:spMkLst>
            <pc:docMk/>
            <pc:sldMk cId="3904656325" sldId="307"/>
            <ac:spMk id="19" creationId="{ABEF7147-DAA8-9A86-8479-40C931090E16}"/>
          </ac:spMkLst>
        </pc:spChg>
        <pc:spChg chg="add mod">
          <ac:chgData name="Thomas Grohser" userId="6f6859d396761851" providerId="LiveId" clId="{59F5EC8A-2568-4F9D-8D9B-3A3E7ACCE725}" dt="2022-08-02T10:17:51.686" v="2094" actId="14100"/>
          <ac:spMkLst>
            <pc:docMk/>
            <pc:sldMk cId="3904656325" sldId="307"/>
            <ac:spMk id="27" creationId="{5E4FD10C-CDA0-AA7B-1C44-6688FB9D2046}"/>
          </ac:spMkLst>
        </pc:spChg>
        <pc:spChg chg="add mod">
          <ac:chgData name="Thomas Grohser" userId="6f6859d396761851" providerId="LiveId" clId="{59F5EC8A-2568-4F9D-8D9B-3A3E7ACCE725}" dt="2022-08-02T10:17:42.249" v="2091" actId="14100"/>
          <ac:spMkLst>
            <pc:docMk/>
            <pc:sldMk cId="3904656325" sldId="307"/>
            <ac:spMk id="28" creationId="{2AF1ACB6-BABC-5222-DBB4-43ECC0DCED72}"/>
          </ac:spMkLst>
        </pc:spChg>
        <pc:spChg chg="add mod">
          <ac:chgData name="Thomas Grohser" userId="6f6859d396761851" providerId="LiveId" clId="{59F5EC8A-2568-4F9D-8D9B-3A3E7ACCE725}" dt="2022-08-02T10:17:47.271" v="2093" actId="14100"/>
          <ac:spMkLst>
            <pc:docMk/>
            <pc:sldMk cId="3904656325" sldId="307"/>
            <ac:spMk id="29" creationId="{231AF5FD-74F3-9CE7-00EE-3D2E20844AED}"/>
          </ac:spMkLst>
        </pc:sp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8" creationId="{5EDF8E7B-6C15-F416-14A6-1AB0BD68DC67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10" creationId="{F5219900-B197-ADA1-6883-20FF0910FB4E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13" creationId="{07EADF9A-D62D-4814-36ED-9E316E010221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15" creationId="{A7C5FB87-C003-6D0E-E360-0984EC9D39EA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1" creationId="{5F10F2DE-1B22-13E4-8BF9-80DFCBF05E95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2" creationId="{D4EAA7F5-015F-8321-D79C-7648FC284D43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3" creationId="{8C6789A7-0D69-6A7E-301F-1297C2BFC305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4" creationId="{ACFB250B-7C81-204C-6F05-A4FCC216F072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5" creationId="{11C8238C-22A7-50D5-419E-618E672328AD}"/>
          </ac:cxnSpMkLst>
        </pc:cxnChg>
        <pc:cxnChg chg="add mod">
          <ac:chgData name="Thomas Grohser" userId="6f6859d396761851" providerId="LiveId" clId="{59F5EC8A-2568-4F9D-8D9B-3A3E7ACCE725}" dt="2022-08-02T10:15:13.786" v="1951" actId="1076"/>
          <ac:cxnSpMkLst>
            <pc:docMk/>
            <pc:sldMk cId="3904656325" sldId="307"/>
            <ac:cxnSpMk id="26" creationId="{ACAA43EF-4F1C-07EF-B8E9-3EBD01940802}"/>
          </ac:cxnSpMkLst>
        </pc:cxnChg>
      </pc:sldChg>
      <pc:sldChg chg="modSp new del mod ord">
        <pc:chgData name="Thomas Grohser" userId="6f6859d396761851" providerId="LiveId" clId="{59F5EC8A-2568-4F9D-8D9B-3A3E7ACCE725}" dt="2022-08-02T20:36:03.940" v="6835" actId="47"/>
        <pc:sldMkLst>
          <pc:docMk/>
          <pc:sldMk cId="2925931531" sldId="308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925931531" sldId="308"/>
            <ac:spMk id="2" creationId="{B28AA685-2E28-5F49-D540-D882EE58C87C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925931531" sldId="308"/>
            <ac:spMk id="3" creationId="{837AA923-25F0-D450-CD35-72F5A37B2089}"/>
          </ac:spMkLst>
        </pc:spChg>
      </pc:sldChg>
      <pc:sldChg chg="modSp new del mod ord">
        <pc:chgData name="Thomas Grohser" userId="6f6859d396761851" providerId="LiveId" clId="{59F5EC8A-2568-4F9D-8D9B-3A3E7ACCE725}" dt="2022-08-02T20:36:08.985" v="6837" actId="47"/>
        <pc:sldMkLst>
          <pc:docMk/>
          <pc:sldMk cId="2405339537" sldId="309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405339537" sldId="309"/>
            <ac:spMk id="2" creationId="{6971B548-F6CD-93FA-5ECB-8E020814AC7F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2405339537" sldId="309"/>
            <ac:spMk id="3" creationId="{9B578FF0-7AB6-4223-C20C-85A42F8CA8CB}"/>
          </ac:spMkLst>
        </pc:spChg>
      </pc:sldChg>
      <pc:sldChg chg="modSp new del mod">
        <pc:chgData name="Thomas Grohser" userId="6f6859d396761851" providerId="LiveId" clId="{59F5EC8A-2568-4F9D-8D9B-3A3E7ACCE725}" dt="2022-08-02T20:36:07.166" v="6836" actId="47"/>
        <pc:sldMkLst>
          <pc:docMk/>
          <pc:sldMk cId="677786003" sldId="310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677786003" sldId="310"/>
            <ac:spMk id="2" creationId="{9B77DCE0-845B-38E4-9636-419A0EA93B1A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677786003" sldId="310"/>
            <ac:spMk id="3" creationId="{1532D0A5-F82A-1A2A-152E-4E4AFE63BA34}"/>
          </ac:spMkLst>
        </pc:spChg>
      </pc:sldChg>
      <pc:sldChg chg="modSp new del mod">
        <pc:chgData name="Thomas Grohser" userId="6f6859d396761851" providerId="LiveId" clId="{59F5EC8A-2568-4F9D-8D9B-3A3E7ACCE725}" dt="2022-08-02T20:36:11.216" v="6838" actId="47"/>
        <pc:sldMkLst>
          <pc:docMk/>
          <pc:sldMk cId="1288248266" sldId="311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288248266" sldId="311"/>
            <ac:spMk id="2" creationId="{6A4F02CD-5C68-169B-6FF7-EDE13FFCB551}"/>
          </ac:spMkLst>
        </pc:spChg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1288248266" sldId="311"/>
            <ac:spMk id="3" creationId="{090E456D-E21D-E462-4467-B835AC077A87}"/>
          </ac:spMkLst>
        </pc:spChg>
      </pc:sldChg>
      <pc:sldChg chg="modSp new mod ord modAnim">
        <pc:chgData name="Thomas Grohser" userId="6f6859d396761851" providerId="LiveId" clId="{59F5EC8A-2568-4F9D-8D9B-3A3E7ACCE725}" dt="2022-08-03T13:13:29.561" v="7672"/>
        <pc:sldMkLst>
          <pc:docMk/>
          <pc:sldMk cId="3471498827" sldId="312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3471498827" sldId="312"/>
            <ac:spMk id="2" creationId="{884B03D2-753C-96B7-E071-309C20587CBD}"/>
          </ac:spMkLst>
        </pc:spChg>
        <pc:spChg chg="mod">
          <ac:chgData name="Thomas Grohser" userId="6f6859d396761851" providerId="LiveId" clId="{59F5EC8A-2568-4F9D-8D9B-3A3E7ACCE725}" dt="2022-08-03T13:13:03.198" v="7669" actId="20577"/>
          <ac:spMkLst>
            <pc:docMk/>
            <pc:sldMk cId="3471498827" sldId="312"/>
            <ac:spMk id="3" creationId="{64CF93AF-E050-32E9-A395-3C58B1EE6458}"/>
          </ac:spMkLst>
        </pc:spChg>
      </pc:sldChg>
      <pc:sldChg chg="modSp new mod ord modAnim">
        <pc:chgData name="Thomas Grohser" userId="6f6859d396761851" providerId="LiveId" clId="{59F5EC8A-2568-4F9D-8D9B-3A3E7ACCE725}" dt="2022-08-02T17:35:34.318" v="5345"/>
        <pc:sldMkLst>
          <pc:docMk/>
          <pc:sldMk cId="506411444" sldId="313"/>
        </pc:sldMkLst>
        <pc:spChg chg="mod">
          <ac:chgData name="Thomas Grohser" userId="6f6859d396761851" providerId="LiveId" clId="{59F5EC8A-2568-4F9D-8D9B-3A3E7ACCE725}" dt="2022-07-18T19:39:42.905" v="1396"/>
          <ac:spMkLst>
            <pc:docMk/>
            <pc:sldMk cId="506411444" sldId="313"/>
            <ac:spMk id="2" creationId="{D6D25438-1DF2-F7C7-6450-17A24CB8E13B}"/>
          </ac:spMkLst>
        </pc:spChg>
        <pc:spChg chg="mod">
          <ac:chgData name="Thomas Grohser" userId="6f6859d396761851" providerId="LiveId" clId="{59F5EC8A-2568-4F9D-8D9B-3A3E7ACCE725}" dt="2022-08-02T10:19:46.353" v="2243" actId="20577"/>
          <ac:spMkLst>
            <pc:docMk/>
            <pc:sldMk cId="506411444" sldId="313"/>
            <ac:spMk id="3" creationId="{6971D2A0-2494-56B2-56E1-6F2141892A52}"/>
          </ac:spMkLst>
        </pc:spChg>
      </pc:sldChg>
      <pc:sldChg chg="add del ord">
        <pc:chgData name="Thomas Grohser" userId="6f6859d396761851" providerId="LiveId" clId="{59F5EC8A-2568-4F9D-8D9B-3A3E7ACCE725}" dt="2022-08-02T11:41:16.040" v="5160" actId="47"/>
        <pc:sldMkLst>
          <pc:docMk/>
          <pc:sldMk cId="371001973" sldId="360"/>
        </pc:sldMkLst>
      </pc:sldChg>
      <pc:sldChg chg="addSp delSp modSp new mod ord modAnim">
        <pc:chgData name="Thomas Grohser" userId="6f6859d396761851" providerId="LiveId" clId="{59F5EC8A-2568-4F9D-8D9B-3A3E7ACCE725}" dt="2022-08-02T20:38:11.598" v="6848"/>
        <pc:sldMkLst>
          <pc:docMk/>
          <pc:sldMk cId="1061283844" sldId="361"/>
        </pc:sldMkLst>
        <pc:spChg chg="mod">
          <ac:chgData name="Thomas Grohser" userId="6f6859d396761851" providerId="LiveId" clId="{59F5EC8A-2568-4F9D-8D9B-3A3E7ACCE725}" dt="2022-08-02T11:41:39.368" v="5174" actId="404"/>
          <ac:spMkLst>
            <pc:docMk/>
            <pc:sldMk cId="1061283844" sldId="361"/>
            <ac:spMk id="2" creationId="{91FA2050-BE97-DD92-8770-D05F866F66AE}"/>
          </ac:spMkLst>
        </pc:spChg>
        <pc:spChg chg="del">
          <ac:chgData name="Thomas Grohser" userId="6f6859d396761851" providerId="LiveId" clId="{59F5EC8A-2568-4F9D-8D9B-3A3E7ACCE725}" dt="2022-07-18T13:45:32.951" v="1183" actId="931"/>
          <ac:spMkLst>
            <pc:docMk/>
            <pc:sldMk cId="1061283844" sldId="361"/>
            <ac:spMk id="3" creationId="{86AF66A6-811F-78FA-2AC0-C179035EF9E9}"/>
          </ac:spMkLst>
        </pc:spChg>
        <pc:spChg chg="add mod">
          <ac:chgData name="Thomas Grohser" userId="6f6859d396761851" providerId="LiveId" clId="{59F5EC8A-2568-4F9D-8D9B-3A3E7ACCE725}" dt="2022-07-18T13:49:32.876" v="1337" actId="1076"/>
          <ac:spMkLst>
            <pc:docMk/>
            <pc:sldMk cId="1061283844" sldId="361"/>
            <ac:spMk id="6" creationId="{B3B584B2-A16F-650B-8291-CEF8CDD54DAB}"/>
          </ac:spMkLst>
        </pc:spChg>
        <pc:spChg chg="add mod">
          <ac:chgData name="Thomas Grohser" userId="6f6859d396761851" providerId="LiveId" clId="{59F5EC8A-2568-4F9D-8D9B-3A3E7ACCE725}" dt="2022-07-18T13:47:01.193" v="1256" actId="571"/>
          <ac:spMkLst>
            <pc:docMk/>
            <pc:sldMk cId="1061283844" sldId="361"/>
            <ac:spMk id="7" creationId="{7B559D53-3D9D-88DF-D79F-776C4E9142E9}"/>
          </ac:spMkLst>
        </pc:spChg>
        <pc:spChg chg="add del mod">
          <ac:chgData name="Thomas Grohser" userId="6f6859d396761851" providerId="LiveId" clId="{59F5EC8A-2568-4F9D-8D9B-3A3E7ACCE725}" dt="2022-07-18T13:47:51.234" v="1309" actId="478"/>
          <ac:spMkLst>
            <pc:docMk/>
            <pc:sldMk cId="1061283844" sldId="361"/>
            <ac:spMk id="8" creationId="{5D8B1003-FD9D-7459-E53D-99657395AC77}"/>
          </ac:spMkLst>
        </pc:spChg>
        <pc:spChg chg="add mod">
          <ac:chgData name="Thomas Grohser" userId="6f6859d396761851" providerId="LiveId" clId="{59F5EC8A-2568-4F9D-8D9B-3A3E7ACCE725}" dt="2022-07-18T13:49:48.050" v="1343" actId="403"/>
          <ac:spMkLst>
            <pc:docMk/>
            <pc:sldMk cId="1061283844" sldId="361"/>
            <ac:spMk id="9" creationId="{31084005-A555-A3B4-E184-C12E945DF938}"/>
          </ac:spMkLst>
        </pc:spChg>
        <pc:picChg chg="add mod">
          <ac:chgData name="Thomas Grohser" userId="6f6859d396761851" providerId="LiveId" clId="{59F5EC8A-2568-4F9D-8D9B-3A3E7ACCE725}" dt="2022-07-18T13:49:29.858" v="1336" actId="1076"/>
          <ac:picMkLst>
            <pc:docMk/>
            <pc:sldMk cId="1061283844" sldId="361"/>
            <ac:picMk id="5" creationId="{2F12C251-47DF-CDA3-590B-79E7B6986A43}"/>
          </ac:picMkLst>
        </pc:picChg>
      </pc:sldChg>
      <pc:sldChg chg="modSp new del mod ord">
        <pc:chgData name="Thomas Grohser" userId="6f6859d396761851" providerId="LiveId" clId="{59F5EC8A-2568-4F9D-8D9B-3A3E7ACCE725}" dt="2022-08-02T20:35:42.831" v="6833" actId="47"/>
        <pc:sldMkLst>
          <pc:docMk/>
          <pc:sldMk cId="2931330345" sldId="362"/>
        </pc:sldMkLst>
        <pc:spChg chg="mod">
          <ac:chgData name="Thomas Grohser" userId="6f6859d396761851" providerId="LiveId" clId="{59F5EC8A-2568-4F9D-8D9B-3A3E7ACCE725}" dt="2022-07-18T19:41:11.161" v="1443" actId="20577"/>
          <ac:spMkLst>
            <pc:docMk/>
            <pc:sldMk cId="2931330345" sldId="362"/>
            <ac:spMk id="2" creationId="{6F12C8C2-5B07-F534-EEE7-E71DFB2B5E83}"/>
          </ac:spMkLst>
        </pc:spChg>
        <pc:spChg chg="mod">
          <ac:chgData name="Thomas Grohser" userId="6f6859d396761851" providerId="LiveId" clId="{59F5EC8A-2568-4F9D-8D9B-3A3E7ACCE725}" dt="2022-08-02T11:31:39.605" v="4552" actId="20577"/>
          <ac:spMkLst>
            <pc:docMk/>
            <pc:sldMk cId="2931330345" sldId="362"/>
            <ac:spMk id="3" creationId="{35E98CAE-F719-5216-9C31-5A5C9ED430B0}"/>
          </ac:spMkLst>
        </pc:spChg>
      </pc:sldChg>
      <pc:sldChg chg="modSp new mod ord modAnim">
        <pc:chgData name="Thomas Grohser" userId="6f6859d396761851" providerId="LiveId" clId="{59F5EC8A-2568-4F9D-8D9B-3A3E7ACCE725}" dt="2022-08-02T17:55:10.703" v="5988"/>
        <pc:sldMkLst>
          <pc:docMk/>
          <pc:sldMk cId="72869254" sldId="363"/>
        </pc:sldMkLst>
        <pc:spChg chg="mod">
          <ac:chgData name="Thomas Grohser" userId="6f6859d396761851" providerId="LiveId" clId="{59F5EC8A-2568-4F9D-8D9B-3A3E7ACCE725}" dt="2022-07-18T19:41:34.262" v="1468" actId="20577"/>
          <ac:spMkLst>
            <pc:docMk/>
            <pc:sldMk cId="72869254" sldId="363"/>
            <ac:spMk id="2" creationId="{B9E5016D-B162-5902-8C95-E19CAF48C6F8}"/>
          </ac:spMkLst>
        </pc:spChg>
        <pc:spChg chg="mod">
          <ac:chgData name="Thomas Grohser" userId="6f6859d396761851" providerId="LiveId" clId="{59F5EC8A-2568-4F9D-8D9B-3A3E7ACCE725}" dt="2022-08-02T11:36:22.996" v="4848" actId="5793"/>
          <ac:spMkLst>
            <pc:docMk/>
            <pc:sldMk cId="72869254" sldId="363"/>
            <ac:spMk id="3" creationId="{0A895A2D-4B0E-216C-2729-75E948552D51}"/>
          </ac:spMkLst>
        </pc:spChg>
      </pc:sldChg>
      <pc:sldChg chg="modSp new mod ord modAnim">
        <pc:chgData name="Thomas Grohser" userId="6f6859d396761851" providerId="LiveId" clId="{59F5EC8A-2568-4F9D-8D9B-3A3E7ACCE725}" dt="2022-08-02T17:39:55.842" v="5416"/>
        <pc:sldMkLst>
          <pc:docMk/>
          <pc:sldMk cId="319705275" sldId="364"/>
        </pc:sldMkLst>
        <pc:spChg chg="mod">
          <ac:chgData name="Thomas Grohser" userId="6f6859d396761851" providerId="LiveId" clId="{59F5EC8A-2568-4F9D-8D9B-3A3E7ACCE725}" dt="2022-08-02T10:22:27.552" v="2298" actId="20577"/>
          <ac:spMkLst>
            <pc:docMk/>
            <pc:sldMk cId="319705275" sldId="364"/>
            <ac:spMk id="2" creationId="{5C373324-0204-CF15-92DD-7BAF82971A09}"/>
          </ac:spMkLst>
        </pc:spChg>
        <pc:spChg chg="mod">
          <ac:chgData name="Thomas Grohser" userId="6f6859d396761851" providerId="LiveId" clId="{59F5EC8A-2568-4F9D-8D9B-3A3E7ACCE725}" dt="2022-08-02T17:39:23.036" v="5410" actId="20577"/>
          <ac:spMkLst>
            <pc:docMk/>
            <pc:sldMk cId="319705275" sldId="364"/>
            <ac:spMk id="3" creationId="{FEBA6B46-695A-1C67-08CB-B32261CB638B}"/>
          </ac:spMkLst>
        </pc:spChg>
      </pc:sldChg>
      <pc:sldChg chg="new del">
        <pc:chgData name="Thomas Grohser" userId="6f6859d396761851" providerId="LiveId" clId="{59F5EC8A-2568-4F9D-8D9B-3A3E7ACCE725}" dt="2022-08-02T10:21:50.073" v="2245" actId="680"/>
        <pc:sldMkLst>
          <pc:docMk/>
          <pc:sldMk cId="1129054429" sldId="364"/>
        </pc:sldMkLst>
      </pc:sldChg>
      <pc:sldChg chg="modSp new mod ord modAnim">
        <pc:chgData name="Thomas Grohser" userId="6f6859d396761851" providerId="LiveId" clId="{59F5EC8A-2568-4F9D-8D9B-3A3E7ACCE725}" dt="2022-08-03T13:15:45.119" v="7674"/>
        <pc:sldMkLst>
          <pc:docMk/>
          <pc:sldMk cId="2033111147" sldId="365"/>
        </pc:sldMkLst>
        <pc:spChg chg="mod">
          <ac:chgData name="Thomas Grohser" userId="6f6859d396761851" providerId="LiveId" clId="{59F5EC8A-2568-4F9D-8D9B-3A3E7ACCE725}" dt="2022-08-02T10:30:39.146" v="3192" actId="20577"/>
          <ac:spMkLst>
            <pc:docMk/>
            <pc:sldMk cId="2033111147" sldId="365"/>
            <ac:spMk id="2" creationId="{0D4A89D4-27EA-E5FC-8D8D-EBFB4926A946}"/>
          </ac:spMkLst>
        </pc:spChg>
        <pc:spChg chg="mod">
          <ac:chgData name="Thomas Grohser" userId="6f6859d396761851" providerId="LiveId" clId="{59F5EC8A-2568-4F9D-8D9B-3A3E7ACCE725}" dt="2022-08-02T10:32:58.451" v="3495" actId="20577"/>
          <ac:spMkLst>
            <pc:docMk/>
            <pc:sldMk cId="2033111147" sldId="365"/>
            <ac:spMk id="3" creationId="{C90DD0DA-DC5F-7768-FFE8-1DFBE9DD8979}"/>
          </ac:spMkLst>
        </pc:spChg>
      </pc:sldChg>
      <pc:sldChg chg="modSp add mod ord modAnim">
        <pc:chgData name="Thomas Grohser" userId="6f6859d396761851" providerId="LiveId" clId="{59F5EC8A-2568-4F9D-8D9B-3A3E7ACCE725}" dt="2022-08-03T13:17:12.489" v="7678"/>
        <pc:sldMkLst>
          <pc:docMk/>
          <pc:sldMk cId="2381608204" sldId="366"/>
        </pc:sldMkLst>
        <pc:spChg chg="mod">
          <ac:chgData name="Thomas Grohser" userId="6f6859d396761851" providerId="LiveId" clId="{59F5EC8A-2568-4F9D-8D9B-3A3E7ACCE725}" dt="2022-08-02T10:30:43.235" v="3193" actId="20577"/>
          <ac:spMkLst>
            <pc:docMk/>
            <pc:sldMk cId="2381608204" sldId="366"/>
            <ac:spMk id="2" creationId="{0D4A89D4-27EA-E5FC-8D8D-EBFB4926A946}"/>
          </ac:spMkLst>
        </pc:spChg>
      </pc:sldChg>
      <pc:sldChg chg="addSp delSp modSp new mod ord modAnim">
        <pc:chgData name="Thomas Grohser" userId="6f6859d396761851" providerId="LiveId" clId="{59F5EC8A-2568-4F9D-8D9B-3A3E7ACCE725}" dt="2022-08-02T21:57:18.986" v="7420" actId="207"/>
        <pc:sldMkLst>
          <pc:docMk/>
          <pc:sldMk cId="2388826300" sldId="367"/>
        </pc:sldMkLst>
        <pc:spChg chg="mod">
          <ac:chgData name="Thomas Grohser" userId="6f6859d396761851" providerId="LiveId" clId="{59F5EC8A-2568-4F9D-8D9B-3A3E7ACCE725}" dt="2022-08-02T10:59:08.301" v="3608" actId="20577"/>
          <ac:spMkLst>
            <pc:docMk/>
            <pc:sldMk cId="2388826300" sldId="367"/>
            <ac:spMk id="2" creationId="{A81C2592-DE75-215C-940B-4619E644CB9C}"/>
          </ac:spMkLst>
        </pc:spChg>
        <pc:spChg chg="add mod">
          <ac:chgData name="Thomas Grohser" userId="6f6859d396761851" providerId="LiveId" clId="{59F5EC8A-2568-4F9D-8D9B-3A3E7ACCE725}" dt="2022-08-02T17:43:05.831" v="5663" actId="20577"/>
          <ac:spMkLst>
            <pc:docMk/>
            <pc:sldMk cId="2388826300" sldId="367"/>
            <ac:spMk id="3" creationId="{2700168B-4007-6C2F-B7BC-EC1816923408}"/>
          </ac:spMkLst>
        </pc:spChg>
        <pc:spChg chg="del">
          <ac:chgData name="Thomas Grohser" userId="6f6859d396761851" providerId="LiveId" clId="{59F5EC8A-2568-4F9D-8D9B-3A3E7ACCE725}" dt="2022-08-02T10:56:13.340" v="3501"/>
          <ac:spMkLst>
            <pc:docMk/>
            <pc:sldMk cId="2388826300" sldId="367"/>
            <ac:spMk id="3" creationId="{CE373344-B3FD-8822-6168-F76A6DA5ACE7}"/>
          </ac:spMkLst>
        </pc:spChg>
        <pc:graphicFrameChg chg="add mod modGraphic">
          <ac:chgData name="Thomas Grohser" userId="6f6859d396761851" providerId="LiveId" clId="{59F5EC8A-2568-4F9D-8D9B-3A3E7ACCE725}" dt="2022-08-02T21:57:18.986" v="7420" actId="207"/>
          <ac:graphicFrameMkLst>
            <pc:docMk/>
            <pc:sldMk cId="2388826300" sldId="367"/>
            <ac:graphicFrameMk id="4" creationId="{62B6CEDB-50AB-67EB-A4AC-6F9933E702FE}"/>
          </ac:graphicFrameMkLst>
        </pc:graphicFrameChg>
      </pc:sldChg>
      <pc:sldChg chg="addSp delSp modSp new mod modAnim">
        <pc:chgData name="Thomas Grohser" userId="6f6859d396761851" providerId="LiveId" clId="{59F5EC8A-2568-4F9D-8D9B-3A3E7ACCE725}" dt="2022-08-02T17:46:49.643" v="5904"/>
        <pc:sldMkLst>
          <pc:docMk/>
          <pc:sldMk cId="3437434737" sldId="368"/>
        </pc:sldMkLst>
        <pc:spChg chg="mod">
          <ac:chgData name="Thomas Grohser" userId="6f6859d396761851" providerId="LiveId" clId="{59F5EC8A-2568-4F9D-8D9B-3A3E7ACCE725}" dt="2022-08-02T11:06:25.766" v="3737" actId="20577"/>
          <ac:spMkLst>
            <pc:docMk/>
            <pc:sldMk cId="3437434737" sldId="368"/>
            <ac:spMk id="2" creationId="{47FCC333-6A98-EC86-92A1-9A3AA63824A1}"/>
          </ac:spMkLst>
        </pc:spChg>
        <pc:spChg chg="del">
          <ac:chgData name="Thomas Grohser" userId="6f6859d396761851" providerId="LiveId" clId="{59F5EC8A-2568-4F9D-8D9B-3A3E7ACCE725}" dt="2022-08-02T11:04:09.501" v="3612" actId="478"/>
          <ac:spMkLst>
            <pc:docMk/>
            <pc:sldMk cId="3437434737" sldId="368"/>
            <ac:spMk id="3" creationId="{C3E6215C-6C56-50BA-85F0-1CB79B535988}"/>
          </ac:spMkLst>
        </pc:spChg>
        <pc:spChg chg="add mod">
          <ac:chgData name="Thomas Grohser" userId="6f6859d396761851" providerId="LiveId" clId="{59F5EC8A-2568-4F9D-8D9B-3A3E7ACCE725}" dt="2022-08-02T17:46:38.435" v="5901" actId="1076"/>
          <ac:spMkLst>
            <pc:docMk/>
            <pc:sldMk cId="3437434737" sldId="368"/>
            <ac:spMk id="5" creationId="{6EC9D714-E316-295F-AB98-B125E49B356B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6" creationId="{281FB6C9-874D-BC06-A370-B3D6A904F81E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7" creationId="{29C78EF3-CB7F-AEDE-49FC-59C922E38ECA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8" creationId="{D7EC3080-BBFF-1C7F-317B-3F2EDD2B99BE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9" creationId="{7A3681C5-D78F-D3FA-B326-6A32A5F72DE8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10" creationId="{06E39A5F-946A-8E7A-15EA-642C5E143C9A}"/>
          </ac:spMkLst>
        </pc:spChg>
        <pc:spChg chg="add del mod">
          <ac:chgData name="Thomas Grohser" userId="6f6859d396761851" providerId="LiveId" clId="{59F5EC8A-2568-4F9D-8D9B-3A3E7ACCE725}" dt="2022-08-02T11:09:36.876" v="3817" actId="478"/>
          <ac:spMkLst>
            <pc:docMk/>
            <pc:sldMk cId="3437434737" sldId="368"/>
            <ac:spMk id="11" creationId="{46E8948F-7CA0-1DA3-B565-2470A6E7C0B6}"/>
          </ac:spMkLst>
        </pc:spChg>
        <pc:spChg chg="add mod">
          <ac:chgData name="Thomas Grohser" userId="6f6859d396761851" providerId="LiveId" clId="{59F5EC8A-2568-4F9D-8D9B-3A3E7ACCE725}" dt="2022-08-02T11:12:22.077" v="3872" actId="552"/>
          <ac:spMkLst>
            <pc:docMk/>
            <pc:sldMk cId="3437434737" sldId="368"/>
            <ac:spMk id="12" creationId="{3FD145BD-CC87-A4C7-7E2C-FBD990C7A143}"/>
          </ac:spMkLst>
        </pc:spChg>
        <pc:spChg chg="add del mod">
          <ac:chgData name="Thomas Grohser" userId="6f6859d396761851" providerId="LiveId" clId="{59F5EC8A-2568-4F9D-8D9B-3A3E7ACCE725}" dt="2022-08-02T11:11:17.315" v="3862" actId="478"/>
          <ac:spMkLst>
            <pc:docMk/>
            <pc:sldMk cId="3437434737" sldId="368"/>
            <ac:spMk id="13" creationId="{55A56B50-AF86-DBD2-511E-19C8E7429BC3}"/>
          </ac:spMkLst>
        </pc:spChg>
        <pc:spChg chg="add mod">
          <ac:chgData name="Thomas Grohser" userId="6f6859d396761851" providerId="LiveId" clId="{59F5EC8A-2568-4F9D-8D9B-3A3E7ACCE725}" dt="2022-08-02T11:10:32.283" v="3853" actId="1076"/>
          <ac:spMkLst>
            <pc:docMk/>
            <pc:sldMk cId="3437434737" sldId="368"/>
            <ac:spMk id="14" creationId="{BB08FE2A-BC23-86F9-32DA-2C751D61F03A}"/>
          </ac:spMkLst>
        </pc:spChg>
        <pc:spChg chg="add mod">
          <ac:chgData name="Thomas Grohser" userId="6f6859d396761851" providerId="LiveId" clId="{59F5EC8A-2568-4F9D-8D9B-3A3E7ACCE725}" dt="2022-08-02T11:10:51.475" v="3857" actId="14100"/>
          <ac:spMkLst>
            <pc:docMk/>
            <pc:sldMk cId="3437434737" sldId="368"/>
            <ac:spMk id="15" creationId="{0079F5C1-2C1E-9DE8-6DC5-E4092504764D}"/>
          </ac:spMkLst>
        </pc:spChg>
        <pc:spChg chg="add mod">
          <ac:chgData name="Thomas Grohser" userId="6f6859d396761851" providerId="LiveId" clId="{59F5EC8A-2568-4F9D-8D9B-3A3E7ACCE725}" dt="2022-08-02T11:11:21.939" v="3863" actId="1076"/>
          <ac:spMkLst>
            <pc:docMk/>
            <pc:sldMk cId="3437434737" sldId="368"/>
            <ac:spMk id="16" creationId="{B5225EFF-C01D-23D0-15FC-CD776F783523}"/>
          </ac:spMkLst>
        </pc:spChg>
        <pc:spChg chg="add mod">
          <ac:chgData name="Thomas Grohser" userId="6f6859d396761851" providerId="LiveId" clId="{59F5EC8A-2568-4F9D-8D9B-3A3E7ACCE725}" dt="2022-08-02T11:11:55.306" v="3868" actId="14100"/>
          <ac:spMkLst>
            <pc:docMk/>
            <pc:sldMk cId="3437434737" sldId="368"/>
            <ac:spMk id="17" creationId="{44B40014-CAFF-199A-57A4-8B75AA112E89}"/>
          </ac:spMkLst>
        </pc:spChg>
        <pc:spChg chg="add mod">
          <ac:chgData name="Thomas Grohser" userId="6f6859d396761851" providerId="LiveId" clId="{59F5EC8A-2568-4F9D-8D9B-3A3E7ACCE725}" dt="2022-08-02T11:12:09.400" v="3870" actId="14100"/>
          <ac:spMkLst>
            <pc:docMk/>
            <pc:sldMk cId="3437434737" sldId="368"/>
            <ac:spMk id="18" creationId="{C85B225D-BBCD-BE57-58B3-352297BAF4AE}"/>
          </ac:spMkLst>
        </pc:spChg>
        <pc:graphicFrameChg chg="add mod modGraphic">
          <ac:chgData name="Thomas Grohser" userId="6f6859d396761851" providerId="LiveId" clId="{59F5EC8A-2568-4F9D-8D9B-3A3E7ACCE725}" dt="2022-08-02T11:07:26.058" v="3741" actId="1076"/>
          <ac:graphicFrameMkLst>
            <pc:docMk/>
            <pc:sldMk cId="3437434737" sldId="368"/>
            <ac:graphicFrameMk id="4" creationId="{67D01A9F-B976-B4E9-995E-6981EE609F93}"/>
          </ac:graphicFrameMkLst>
        </pc:graphicFrameChg>
      </pc:sldChg>
      <pc:sldChg chg="modSp new mod modAnim">
        <pc:chgData name="Thomas Grohser" userId="6f6859d396761851" providerId="LiveId" clId="{59F5EC8A-2568-4F9D-8D9B-3A3E7ACCE725}" dt="2022-08-02T21:58:22.474" v="7434" actId="20577"/>
        <pc:sldMkLst>
          <pc:docMk/>
          <pc:sldMk cId="1501216492" sldId="369"/>
        </pc:sldMkLst>
        <pc:spChg chg="mod">
          <ac:chgData name="Thomas Grohser" userId="6f6859d396761851" providerId="LiveId" clId="{59F5EC8A-2568-4F9D-8D9B-3A3E7ACCE725}" dt="2022-08-02T11:15:10.327" v="4102" actId="20577"/>
          <ac:spMkLst>
            <pc:docMk/>
            <pc:sldMk cId="1501216492" sldId="369"/>
            <ac:spMk id="2" creationId="{8D4BE2A1-9117-54A9-95C3-BBC4EFB152C7}"/>
          </ac:spMkLst>
        </pc:spChg>
        <pc:spChg chg="mod">
          <ac:chgData name="Thomas Grohser" userId="6f6859d396761851" providerId="LiveId" clId="{59F5EC8A-2568-4F9D-8D9B-3A3E7ACCE725}" dt="2022-08-02T21:58:18.754" v="7430" actId="20577"/>
          <ac:spMkLst>
            <pc:docMk/>
            <pc:sldMk cId="1501216492" sldId="369"/>
            <ac:spMk id="3" creationId="{42F99FE0-5861-687A-E20A-C2F8A7EE47B7}"/>
          </ac:spMkLst>
        </pc:spChg>
      </pc:sldChg>
      <pc:sldChg chg="modSp add mod ord modAnim">
        <pc:chgData name="Thomas Grohser" userId="6f6859d396761851" providerId="LiveId" clId="{59F5EC8A-2568-4F9D-8D9B-3A3E7ACCE725}" dt="2022-08-02T17:55:52.348" v="6018" actId="20577"/>
        <pc:sldMkLst>
          <pc:docMk/>
          <pc:sldMk cId="821194159" sldId="370"/>
        </pc:sldMkLst>
        <pc:spChg chg="mod">
          <ac:chgData name="Thomas Grohser" userId="6f6859d396761851" providerId="LiveId" clId="{59F5EC8A-2568-4F9D-8D9B-3A3E7ACCE725}" dt="2022-08-02T11:36:35.426" v="4865" actId="20577"/>
          <ac:spMkLst>
            <pc:docMk/>
            <pc:sldMk cId="821194159" sldId="370"/>
            <ac:spMk id="2" creationId="{B9E5016D-B162-5902-8C95-E19CAF48C6F8}"/>
          </ac:spMkLst>
        </pc:spChg>
        <pc:spChg chg="mod">
          <ac:chgData name="Thomas Grohser" userId="6f6859d396761851" providerId="LiveId" clId="{59F5EC8A-2568-4F9D-8D9B-3A3E7ACCE725}" dt="2022-08-02T17:55:52.348" v="6018" actId="20577"/>
          <ac:spMkLst>
            <pc:docMk/>
            <pc:sldMk cId="821194159" sldId="370"/>
            <ac:spMk id="3" creationId="{0A895A2D-4B0E-216C-2729-75E948552D51}"/>
          </ac:spMkLst>
        </pc:spChg>
      </pc:sldChg>
      <pc:sldChg chg="addSp delSp modSp new del mod">
        <pc:chgData name="Thomas Grohser" userId="6f6859d396761851" providerId="LiveId" clId="{59F5EC8A-2568-4F9D-8D9B-3A3E7ACCE725}" dt="2022-08-02T20:53:27.843" v="7107" actId="47"/>
        <pc:sldMkLst>
          <pc:docMk/>
          <pc:sldMk cId="228464504" sldId="371"/>
        </pc:sldMkLst>
        <pc:spChg chg="mod">
          <ac:chgData name="Thomas Grohser" userId="6f6859d396761851" providerId="LiveId" clId="{59F5EC8A-2568-4F9D-8D9B-3A3E7ACCE725}" dt="2022-08-02T11:51:48.824" v="5251" actId="20577"/>
          <ac:spMkLst>
            <pc:docMk/>
            <pc:sldMk cId="228464504" sldId="371"/>
            <ac:spMk id="2" creationId="{6D058088-458D-B0A5-B53F-470C15026DEC}"/>
          </ac:spMkLst>
        </pc:spChg>
        <pc:spChg chg="del">
          <ac:chgData name="Thomas Grohser" userId="6f6859d396761851" providerId="LiveId" clId="{59F5EC8A-2568-4F9D-8D9B-3A3E7ACCE725}" dt="2022-08-02T11:47:24.904" v="5178" actId="478"/>
          <ac:spMkLst>
            <pc:docMk/>
            <pc:sldMk cId="228464504" sldId="371"/>
            <ac:spMk id="3" creationId="{208F7785-8BEB-8532-8334-036CCE50D405}"/>
          </ac:spMkLst>
        </pc:spChg>
        <pc:spChg chg="add mod">
          <ac:chgData name="Thomas Grohser" userId="6f6859d396761851" providerId="LiveId" clId="{59F5EC8A-2568-4F9D-8D9B-3A3E7ACCE725}" dt="2022-08-02T11:50:27.458" v="5239" actId="1038"/>
          <ac:spMkLst>
            <pc:docMk/>
            <pc:sldMk cId="228464504" sldId="371"/>
            <ac:spMk id="6" creationId="{FF958788-50D2-3947-0E5D-4F8FAC37C460}"/>
          </ac:spMkLst>
        </pc:spChg>
        <pc:spChg chg="add mod">
          <ac:chgData name="Thomas Grohser" userId="6f6859d396761851" providerId="LiveId" clId="{59F5EC8A-2568-4F9D-8D9B-3A3E7ACCE725}" dt="2022-08-02T11:50:36.332" v="5245" actId="1037"/>
          <ac:spMkLst>
            <pc:docMk/>
            <pc:sldMk cId="228464504" sldId="371"/>
            <ac:spMk id="7" creationId="{59B12AD5-DABB-B0D5-AAA4-3B7C719740EF}"/>
          </ac:spMkLst>
        </pc:spChg>
        <pc:spChg chg="add mod">
          <ac:chgData name="Thomas Grohser" userId="6f6859d396761851" providerId="LiveId" clId="{59F5EC8A-2568-4F9D-8D9B-3A3E7ACCE725}" dt="2022-08-02T11:51:38.710" v="5247" actId="1076"/>
          <ac:spMkLst>
            <pc:docMk/>
            <pc:sldMk cId="228464504" sldId="371"/>
            <ac:spMk id="8" creationId="{BACC37C4-61F2-8BE2-2911-EEDF4EBF0F0B}"/>
          </ac:spMkLst>
        </pc:spChg>
        <pc:picChg chg="add mod">
          <ac:chgData name="Thomas Grohser" userId="6f6859d396761851" providerId="LiveId" clId="{59F5EC8A-2568-4F9D-8D9B-3A3E7ACCE725}" dt="2022-08-02T11:47:33.664" v="5181" actId="1076"/>
          <ac:picMkLst>
            <pc:docMk/>
            <pc:sldMk cId="228464504" sldId="371"/>
            <ac:picMk id="5" creationId="{28F90B7B-BF09-CA28-013D-8351B7CFAE93}"/>
          </ac:picMkLst>
        </pc:picChg>
      </pc:sldChg>
      <pc:sldChg chg="modSp add del mod">
        <pc:chgData name="Thomas Grohser" userId="6f6859d396761851" providerId="LiveId" clId="{59F5EC8A-2568-4F9D-8D9B-3A3E7ACCE725}" dt="2022-08-02T20:53:24.051" v="7106" actId="47"/>
        <pc:sldMkLst>
          <pc:docMk/>
          <pc:sldMk cId="1260507467" sldId="372"/>
        </pc:sldMkLst>
        <pc:spChg chg="mod">
          <ac:chgData name="Thomas Grohser" userId="6f6859d396761851" providerId="LiveId" clId="{59F5EC8A-2568-4F9D-8D9B-3A3E7ACCE725}" dt="2022-08-02T11:51:44.640" v="5249" actId="20577"/>
          <ac:spMkLst>
            <pc:docMk/>
            <pc:sldMk cId="1260507467" sldId="372"/>
            <ac:spMk id="2" creationId="{6D058088-458D-B0A5-B53F-470C15026DEC}"/>
          </ac:spMkLst>
        </pc:spChg>
      </pc:sldChg>
      <pc:sldChg chg="addSp delSp modSp add mod modAnim">
        <pc:chgData name="Thomas Grohser" userId="6f6859d396761851" providerId="LiveId" clId="{59F5EC8A-2568-4F9D-8D9B-3A3E7ACCE725}" dt="2022-08-03T13:32:53.445" v="7737" actId="20577"/>
        <pc:sldMkLst>
          <pc:docMk/>
          <pc:sldMk cId="1876531446" sldId="401"/>
        </pc:sldMkLst>
        <pc:spChg chg="mod">
          <ac:chgData name="Thomas Grohser" userId="6f6859d396761851" providerId="LiveId" clId="{59F5EC8A-2568-4F9D-8D9B-3A3E7ACCE725}" dt="2022-08-03T13:32:53.445" v="7737" actId="20577"/>
          <ac:spMkLst>
            <pc:docMk/>
            <pc:sldMk cId="1876531446" sldId="401"/>
            <ac:spMk id="2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42:15.703" v="7290" actId="14100"/>
          <ac:spMkLst>
            <pc:docMk/>
            <pc:sldMk cId="1876531446" sldId="401"/>
            <ac:spMk id="3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4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7" creationId="{00000000-0000-0000-0000-000000000000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8" creationId="{5B35EE63-DF19-D795-3562-80D0F7CDED98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9" creationId="{3A122054-8680-8B37-B032-F178B447FC11}"/>
          </ac:spMkLst>
        </pc:spChg>
        <pc:spChg chg="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0" creationId="{00000000-0000-0000-0000-000000000000}"/>
          </ac:spMkLst>
        </pc:spChg>
        <pc:spChg chg="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1" creationId="{00000000-0000-0000-0000-000000000000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2" creationId="{F453446A-B83B-CDDF-45F8-098464246F38}"/>
          </ac:spMkLst>
        </pc:spChg>
        <pc:spChg chg="add del mod">
          <ac:chgData name="Thomas Grohser" userId="6f6859d396761851" providerId="LiveId" clId="{59F5EC8A-2568-4F9D-8D9B-3A3E7ACCE725}" dt="2022-08-02T21:44:37.891" v="7321" actId="478"/>
          <ac:spMkLst>
            <pc:docMk/>
            <pc:sldMk cId="1876531446" sldId="401"/>
            <ac:spMk id="13" creationId="{32E15631-A3AE-CFC6-BF97-7EB2F4F7B902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4" creationId="{8A78FF0F-F77D-3302-D6BA-921DD4546839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5" creationId="{4098A015-FA0C-53D4-69DB-A7C9BD6FED2D}"/>
          </ac:spMkLst>
        </pc:spChg>
        <pc:spChg chg="add 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6" creationId="{5463040D-6E68-D2BD-422F-0A0043EF1B75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7" creationId="{94B5B6D6-B949-F873-3BF1-10FDEF6B79D5}"/>
          </ac:spMkLst>
        </pc:spChg>
        <pc:spChg chg="add mo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8" creationId="{8C343096-1BBE-1176-C968-DCE9EF4F9399}"/>
          </ac:spMkLst>
        </pc:spChg>
        <pc:spChg chg="add 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19" creationId="{FC07057D-3BB4-D2AB-5445-079CD4A1893D}"/>
          </ac:spMkLst>
        </pc:spChg>
        <pc:spChg chg="add 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20" creationId="{EC5C4F7D-0C76-EB2A-DE38-8EC06414F957}"/>
          </ac:spMkLst>
        </pc:spChg>
        <pc:spChg chg="add 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21" creationId="{5375775C-89F6-8502-8DA4-D822B3F46A47}"/>
          </ac:spMkLst>
        </pc:spChg>
        <pc:spChg chg="add mod ord">
          <ac:chgData name="Thomas Grohser" userId="6f6859d396761851" providerId="LiveId" clId="{59F5EC8A-2568-4F9D-8D9B-3A3E7ACCE725}" dt="2022-08-02T21:47:04.494" v="7354" actId="1076"/>
          <ac:spMkLst>
            <pc:docMk/>
            <pc:sldMk cId="1876531446" sldId="401"/>
            <ac:spMk id="22" creationId="{9DF2AB44-8207-3966-3FFB-08B4C15D88EF}"/>
          </ac:spMkLst>
        </pc:spChg>
      </pc:sldChg>
      <pc:sldChg chg="modSp add del mod">
        <pc:chgData name="Thomas Grohser" userId="6f6859d396761851" providerId="LiveId" clId="{59F5EC8A-2568-4F9D-8D9B-3A3E7ACCE725}" dt="2022-08-02T16:07:40.944" v="5259" actId="47"/>
        <pc:sldMkLst>
          <pc:docMk/>
          <pc:sldMk cId="1296910279" sldId="404"/>
        </pc:sldMkLst>
        <pc:spChg chg="mod">
          <ac:chgData name="Thomas Grohser" userId="6f6859d396761851" providerId="LiveId" clId="{59F5EC8A-2568-4F9D-8D9B-3A3E7ACCE725}" dt="2022-08-02T16:07:37.004" v="5258" actId="27636"/>
          <ac:spMkLst>
            <pc:docMk/>
            <pc:sldMk cId="1296910279" sldId="404"/>
            <ac:spMk id="3" creationId="{00000000-0000-0000-0000-000000000000}"/>
          </ac:spMkLst>
        </pc:spChg>
      </pc:sldChg>
      <pc:sldChg chg="modSp add mod modAnim">
        <pc:chgData name="Thomas Grohser" userId="6f6859d396761851" providerId="LiveId" clId="{59F5EC8A-2568-4F9D-8D9B-3A3E7ACCE725}" dt="2022-08-02T21:50:32.753" v="7382" actId="1076"/>
        <pc:sldMkLst>
          <pc:docMk/>
          <pc:sldMk cId="517041570" sldId="407"/>
        </pc:sldMkLst>
        <pc:spChg chg="mod">
          <ac:chgData name="Thomas Grohser" userId="6f6859d396761851" providerId="LiveId" clId="{59F5EC8A-2568-4F9D-8D9B-3A3E7ACCE725}" dt="2022-08-02T21:01:44.915" v="7288" actId="20577"/>
          <ac:spMkLst>
            <pc:docMk/>
            <pc:sldMk cId="517041570" sldId="407"/>
            <ac:spMk id="3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01:51.240" v="7289" actId="1076"/>
          <ac:spMkLst>
            <pc:docMk/>
            <pc:sldMk cId="517041570" sldId="407"/>
            <ac:spMk id="4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01:51.240" v="7289" actId="1076"/>
          <ac:spMkLst>
            <pc:docMk/>
            <pc:sldMk cId="517041570" sldId="407"/>
            <ac:spMk id="5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50:32.753" v="7382" actId="1076"/>
          <ac:spMkLst>
            <pc:docMk/>
            <pc:sldMk cId="517041570" sldId="407"/>
            <ac:spMk id="6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50:32.753" v="7382" actId="1076"/>
          <ac:spMkLst>
            <pc:docMk/>
            <pc:sldMk cId="517041570" sldId="407"/>
            <ac:spMk id="7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50:32.753" v="7382" actId="1076"/>
          <ac:spMkLst>
            <pc:docMk/>
            <pc:sldMk cId="517041570" sldId="407"/>
            <ac:spMk id="8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50:32.753" v="7382" actId="1076"/>
          <ac:spMkLst>
            <pc:docMk/>
            <pc:sldMk cId="517041570" sldId="407"/>
            <ac:spMk id="9" creationId="{00000000-0000-0000-0000-000000000000}"/>
          </ac:spMkLst>
        </pc:spChg>
        <pc:spChg chg="mod">
          <ac:chgData name="Thomas Grohser" userId="6f6859d396761851" providerId="LiveId" clId="{59F5EC8A-2568-4F9D-8D9B-3A3E7ACCE725}" dt="2022-08-02T21:50:32.753" v="7382" actId="1076"/>
          <ac:spMkLst>
            <pc:docMk/>
            <pc:sldMk cId="517041570" sldId="407"/>
            <ac:spMk id="10" creationId="{00000000-0000-0000-0000-000000000000}"/>
          </ac:spMkLst>
        </pc:spChg>
      </pc:sldChg>
      <pc:sldChg chg="addSp delSp modSp add mod delAnim modAnim">
        <pc:chgData name="Thomas Grohser" userId="6f6859d396761851" providerId="LiveId" clId="{59F5EC8A-2568-4F9D-8D9B-3A3E7ACCE725}" dt="2022-08-03T13:23:09.377" v="7721" actId="20577"/>
        <pc:sldMkLst>
          <pc:docMk/>
          <pc:sldMk cId="1092156958" sldId="408"/>
        </pc:sldMkLst>
        <pc:spChg chg="mod">
          <ac:chgData name="Thomas Grohser" userId="6f6859d396761851" providerId="LiveId" clId="{59F5EC8A-2568-4F9D-8D9B-3A3E7ACCE725}" dt="2022-08-03T13:23:09.377" v="7721" actId="20577"/>
          <ac:spMkLst>
            <pc:docMk/>
            <pc:sldMk cId="1092156958" sldId="408"/>
            <ac:spMk id="2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08:11.546" v="5284" actId="478"/>
          <ac:spMkLst>
            <pc:docMk/>
            <pc:sldMk cId="1092156958" sldId="408"/>
            <ac:spMk id="3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21:47:59.111" v="7369" actId="478"/>
          <ac:spMkLst>
            <pc:docMk/>
            <pc:sldMk cId="1092156958" sldId="408"/>
            <ac:spMk id="4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21:47:57.908" v="7368" actId="478"/>
          <ac:spMkLst>
            <pc:docMk/>
            <pc:sldMk cId="1092156958" sldId="408"/>
            <ac:spMk id="9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21:48:01.464" v="7371" actId="478"/>
          <ac:spMkLst>
            <pc:docMk/>
            <pc:sldMk cId="1092156958" sldId="408"/>
            <ac:spMk id="14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21:48:00.420" v="7370" actId="478"/>
          <ac:spMkLst>
            <pc:docMk/>
            <pc:sldMk cId="1092156958" sldId="408"/>
            <ac:spMk id="15" creationId="{00000000-0000-0000-0000-000000000000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21" creationId="{9A6DE8EB-F800-5E72-8102-B93AE60AF606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22" creationId="{FF5479B6-1C55-D331-E863-5F6596AC9F83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23" creationId="{4BFE15C8-5978-56CB-0C55-8E0C1466C35A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24" creationId="{2BCB0682-9FCC-0914-187E-82701A2F439F}"/>
          </ac:spMkLst>
        </pc:spChg>
        <pc:spChg chg="add del mod">
          <ac:chgData name="Thomas Grohser" userId="6f6859d396761851" providerId="LiveId" clId="{59F5EC8A-2568-4F9D-8D9B-3A3E7ACCE725}" dt="2022-08-02T21:47:43.121" v="7365" actId="478"/>
          <ac:spMkLst>
            <pc:docMk/>
            <pc:sldMk cId="1092156958" sldId="408"/>
            <ac:spMk id="25" creationId="{7A6BC54A-1CE7-966E-C60F-6116936E709E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30" creationId="{B6C587B3-46B1-4908-80BB-0052B18A77CF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31" creationId="{2248A89A-034F-F895-AAC6-8A7FE64045DC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32" creationId="{4401FD11-3358-1A90-BBF9-DE2EA2A0CB66}"/>
          </ac:spMkLst>
        </pc:spChg>
        <pc:spChg chg="add 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33" creationId="{AB838BB8-70EF-DF88-F3C0-D2BF33100CCE}"/>
          </ac:spMkLst>
        </pc:spChg>
        <pc:spChg chg="add del mod">
          <ac:chgData name="Thomas Grohser" userId="6f6859d396761851" providerId="LiveId" clId="{59F5EC8A-2568-4F9D-8D9B-3A3E7ACCE725}" dt="2022-08-02T21:47:42.122" v="7364" actId="478"/>
          <ac:spMkLst>
            <pc:docMk/>
            <pc:sldMk cId="1092156958" sldId="408"/>
            <ac:spMk id="34" creationId="{AF75DAE9-EE50-157A-CF24-FD14C3543CDB}"/>
          </ac:spMkLst>
        </pc:spChg>
        <pc:spChg chg="add del mod">
          <ac:chgData name="Thomas Grohser" userId="6f6859d396761851" providerId="LiveId" clId="{59F5EC8A-2568-4F9D-8D9B-3A3E7ACCE725}" dt="2022-08-02T21:47:40.317" v="7361" actId="478"/>
          <ac:spMkLst>
            <pc:docMk/>
            <pc:sldMk cId="1092156958" sldId="408"/>
            <ac:spMk id="35" creationId="{FEA0294C-7C88-CF7F-4809-26F179B95BED}"/>
          </ac:spMkLst>
        </pc:spChg>
        <pc:spChg chg="add del mod">
          <ac:chgData name="Thomas Grohser" userId="6f6859d396761851" providerId="LiveId" clId="{59F5EC8A-2568-4F9D-8D9B-3A3E7ACCE725}" dt="2022-08-02T21:47:41.279" v="7363" actId="478"/>
          <ac:spMkLst>
            <pc:docMk/>
            <pc:sldMk cId="1092156958" sldId="408"/>
            <ac:spMk id="36" creationId="{BCFEC9B2-6C3B-E4F9-2012-B2D3B00849DB}"/>
          </ac:spMkLst>
        </pc:spChg>
        <pc:spChg chg="add del mod">
          <ac:chgData name="Thomas Grohser" userId="6f6859d396761851" providerId="LiveId" clId="{59F5EC8A-2568-4F9D-8D9B-3A3E7ACCE725}" dt="2022-08-02T21:47:38.469" v="7359" actId="478"/>
          <ac:spMkLst>
            <pc:docMk/>
            <pc:sldMk cId="1092156958" sldId="408"/>
            <ac:spMk id="37" creationId="{8BB0C569-7D71-1438-270E-E6FD8A08BFA9}"/>
          </ac:spMkLst>
        </pc:spChg>
        <pc:spChg chg="add del mod">
          <ac:chgData name="Thomas Grohser" userId="6f6859d396761851" providerId="LiveId" clId="{59F5EC8A-2568-4F9D-8D9B-3A3E7ACCE725}" dt="2022-08-02T21:47:36.139" v="7357" actId="478"/>
          <ac:spMkLst>
            <pc:docMk/>
            <pc:sldMk cId="1092156958" sldId="408"/>
            <ac:spMk id="38" creationId="{5CDBE163-59B7-A3D8-9075-12C07031DB62}"/>
          </ac:spMkLst>
        </pc:spChg>
        <pc:spChg chg="add del mod">
          <ac:chgData name="Thomas Grohser" userId="6f6859d396761851" providerId="LiveId" clId="{59F5EC8A-2568-4F9D-8D9B-3A3E7ACCE725}" dt="2022-08-02T21:47:39.579" v="7360" actId="478"/>
          <ac:spMkLst>
            <pc:docMk/>
            <pc:sldMk cId="1092156958" sldId="408"/>
            <ac:spMk id="39" creationId="{104641C8-F89D-5694-C13A-589EDCC5B6A2}"/>
          </ac:spMkLst>
        </pc:spChg>
        <pc:spChg chg="add del mod">
          <ac:chgData name="Thomas Grohser" userId="6f6859d396761851" providerId="LiveId" clId="{59F5EC8A-2568-4F9D-8D9B-3A3E7ACCE725}" dt="2022-08-02T21:47:37.253" v="7358" actId="478"/>
          <ac:spMkLst>
            <pc:docMk/>
            <pc:sldMk cId="1092156958" sldId="408"/>
            <ac:spMk id="40" creationId="{063DC76F-C974-0C61-B166-66AD45B8F81D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2" creationId="{1C8E6EA7-9738-B15A-B649-5B57B19DB20A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3" creationId="{85BF7EC2-D961-9560-96B7-040DD1DCCBBC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4" creationId="{7EB520F2-1539-C822-CD7A-93FF311B5529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5" creationId="{21352C0E-5D22-39A3-F8C5-70C4EFEFB406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6" creationId="{5005BC87-2CCF-2D67-E60A-5F42055328A9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7" creationId="{BDE30FFC-C87A-FC23-7855-C42B505E3A69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8" creationId="{420F31B3-C59E-773F-67A0-A332275B0B2A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49" creationId="{C508090A-FA76-0840-F84A-9FEA247C87CF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1" creationId="{2BCE82A8-270E-CC70-3084-DDA0AA55607E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2" creationId="{91FAF9E8-4EAD-ADA0-7BD5-480259CCFA44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3" creationId="{65EB86DE-BD04-E14B-2AAA-BE29A157127D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4" creationId="{7B72BC6F-4457-570B-6F01-B439618F137F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5" creationId="{FCBD6952-F6E1-4129-86CD-EC264129FB79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6" creationId="{E0DDCF01-C463-2F46-F2E1-6E8AE45E7040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7" creationId="{DBE1E388-6ABA-C929-AADE-680907F77296}"/>
          </ac:spMkLst>
        </pc:spChg>
        <pc:spChg chg="mod topLvl">
          <ac:chgData name="Thomas Grohser" userId="6f6859d396761851" providerId="LiveId" clId="{59F5EC8A-2568-4F9D-8D9B-3A3E7ACCE725}" dt="2022-08-02T21:49:17.815" v="7377" actId="165"/>
          <ac:spMkLst>
            <pc:docMk/>
            <pc:sldMk cId="1092156958" sldId="408"/>
            <ac:spMk id="58" creationId="{1E099F10-44FE-C5C6-3B53-881EEEB85611}"/>
          </ac:spMkLst>
        </pc:spChg>
        <pc:grpChg chg="add del mod">
          <ac:chgData name="Thomas Grohser" userId="6f6859d396761851" providerId="LiveId" clId="{59F5EC8A-2568-4F9D-8D9B-3A3E7ACCE725}" dt="2022-08-02T21:49:17.815" v="7377" actId="165"/>
          <ac:grpSpMkLst>
            <pc:docMk/>
            <pc:sldMk cId="1092156958" sldId="408"/>
            <ac:grpSpMk id="5" creationId="{89EB9D3C-8D4E-7922-847B-B92C00DBFAAF}"/>
          </ac:grpSpMkLst>
        </pc:grpChg>
        <pc:grpChg chg="add del mod">
          <ac:chgData name="Thomas Grohser" userId="6f6859d396761851" providerId="LiveId" clId="{59F5EC8A-2568-4F9D-8D9B-3A3E7ACCE725}" dt="2022-08-02T21:49:17.815" v="7377" actId="165"/>
          <ac:grpSpMkLst>
            <pc:docMk/>
            <pc:sldMk cId="1092156958" sldId="408"/>
            <ac:grpSpMk id="41" creationId="{8787B40F-9A9E-B921-8DA8-D2888EA3DB78}"/>
          </ac:grpSpMkLst>
        </pc:grpChg>
        <pc:grpChg chg="add del mod">
          <ac:chgData name="Thomas Grohser" userId="6f6859d396761851" providerId="LiveId" clId="{59F5EC8A-2568-4F9D-8D9B-3A3E7ACCE725}" dt="2022-08-02T21:49:17.815" v="7377" actId="165"/>
          <ac:grpSpMkLst>
            <pc:docMk/>
            <pc:sldMk cId="1092156958" sldId="408"/>
            <ac:grpSpMk id="50" creationId="{4A1E2CFF-F275-E683-D6B6-DF8A4218C104}"/>
          </ac:grpSpMkLst>
        </pc:grpChg>
      </pc:sldChg>
      <pc:sldChg chg="add del">
        <pc:chgData name="Thomas Grohser" userId="6f6859d396761851" providerId="LiveId" clId="{59F5EC8A-2568-4F9D-8D9B-3A3E7ACCE725}" dt="2022-08-02T20:36:48.091" v="6840" actId="47"/>
        <pc:sldMkLst>
          <pc:docMk/>
          <pc:sldMk cId="796020398" sldId="409"/>
        </pc:sldMkLst>
      </pc:sldChg>
      <pc:sldChg chg="delSp add del mod delAnim">
        <pc:chgData name="Thomas Grohser" userId="6f6859d396761851" providerId="LiveId" clId="{59F5EC8A-2568-4F9D-8D9B-3A3E7ACCE725}" dt="2022-08-02T20:37:20.593" v="6841" actId="47"/>
        <pc:sldMkLst>
          <pc:docMk/>
          <pc:sldMk cId="2548867779" sldId="410"/>
        </pc:sldMkLst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4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5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6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7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8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9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10" creationId="{00000000-0000-0000-0000-000000000000}"/>
          </ac:spMkLst>
        </pc:spChg>
        <pc:spChg chg="del">
          <ac:chgData name="Thomas Grohser" userId="6f6859d396761851" providerId="LiveId" clId="{59F5EC8A-2568-4F9D-8D9B-3A3E7ACCE725}" dt="2022-08-02T16:37:48.744" v="5330" actId="21"/>
          <ac:spMkLst>
            <pc:docMk/>
            <pc:sldMk cId="2548867779" sldId="410"/>
            <ac:spMk id="12" creationId="{00000000-0000-0000-0000-000000000000}"/>
          </ac:spMkLst>
        </pc:spChg>
      </pc:sldChg>
      <pc:sldChg chg="modSp add mod modAnim">
        <pc:chgData name="Thomas Grohser" userId="6f6859d396761851" providerId="LiveId" clId="{59F5EC8A-2568-4F9D-8D9B-3A3E7ACCE725}" dt="2022-08-02T17:58:41.296" v="6393" actId="20577"/>
        <pc:sldMkLst>
          <pc:docMk/>
          <pc:sldMk cId="1716335182" sldId="411"/>
        </pc:sldMkLst>
        <pc:spChg chg="mod">
          <ac:chgData name="Thomas Grohser" userId="6f6859d396761851" providerId="LiveId" clId="{59F5EC8A-2568-4F9D-8D9B-3A3E7ACCE725}" dt="2022-08-02T17:58:41.296" v="6393" actId="20577"/>
          <ac:spMkLst>
            <pc:docMk/>
            <pc:sldMk cId="1716335182" sldId="411"/>
            <ac:spMk id="2" creationId="{B9E5016D-B162-5902-8C95-E19CAF48C6F8}"/>
          </ac:spMkLst>
        </pc:spChg>
        <pc:spChg chg="mod">
          <ac:chgData name="Thomas Grohser" userId="6f6859d396761851" providerId="LiveId" clId="{59F5EC8A-2568-4F9D-8D9B-3A3E7ACCE725}" dt="2022-08-02T17:58:23.373" v="6389" actId="14"/>
          <ac:spMkLst>
            <pc:docMk/>
            <pc:sldMk cId="1716335182" sldId="411"/>
            <ac:spMk id="3" creationId="{0A895A2D-4B0E-216C-2729-75E948552D51}"/>
          </ac:spMkLst>
        </pc:spChg>
      </pc:sldChg>
      <pc:sldChg chg="modSp add mod modAnim">
        <pc:chgData name="Thomas Grohser" userId="6f6859d396761851" providerId="LiveId" clId="{59F5EC8A-2568-4F9D-8D9B-3A3E7ACCE725}" dt="2022-08-03T13:19:48.508" v="7680" actId="27636"/>
        <pc:sldMkLst>
          <pc:docMk/>
          <pc:sldMk cId="187473341" sldId="412"/>
        </pc:sldMkLst>
        <pc:spChg chg="mod">
          <ac:chgData name="Thomas Grohser" userId="6f6859d396761851" providerId="LiveId" clId="{59F5EC8A-2568-4F9D-8D9B-3A3E7ACCE725}" dt="2022-08-02T17:58:51.709" v="6411" actId="20577"/>
          <ac:spMkLst>
            <pc:docMk/>
            <pc:sldMk cId="187473341" sldId="412"/>
            <ac:spMk id="2" creationId="{B9E5016D-B162-5902-8C95-E19CAF48C6F8}"/>
          </ac:spMkLst>
        </pc:spChg>
        <pc:spChg chg="mod">
          <ac:chgData name="Thomas Grohser" userId="6f6859d396761851" providerId="LiveId" clId="{59F5EC8A-2568-4F9D-8D9B-3A3E7ACCE725}" dt="2022-08-03T13:19:48.508" v="7680" actId="27636"/>
          <ac:spMkLst>
            <pc:docMk/>
            <pc:sldMk cId="187473341" sldId="412"/>
            <ac:spMk id="3" creationId="{0A895A2D-4B0E-216C-2729-75E948552D51}"/>
          </ac:spMkLst>
        </pc:spChg>
      </pc:sldChg>
      <pc:sldChg chg="addSp delSp modSp new mod modAnim">
        <pc:chgData name="Thomas Grohser" userId="6f6859d396761851" providerId="LiveId" clId="{59F5EC8A-2568-4F9D-8D9B-3A3E7ACCE725}" dt="2022-08-03T13:20:59.128" v="7686"/>
        <pc:sldMkLst>
          <pc:docMk/>
          <pc:sldMk cId="3146006081" sldId="413"/>
        </pc:sldMkLst>
        <pc:spChg chg="mod">
          <ac:chgData name="Thomas Grohser" userId="6f6859d396761851" providerId="LiveId" clId="{59F5EC8A-2568-4F9D-8D9B-3A3E7ACCE725}" dt="2022-08-02T20:57:56.352" v="7194" actId="20577"/>
          <ac:spMkLst>
            <pc:docMk/>
            <pc:sldMk cId="3146006081" sldId="413"/>
            <ac:spMk id="2" creationId="{53EA2003-8773-3793-77A0-D357A0BA8AC1}"/>
          </ac:spMkLst>
        </pc:spChg>
        <pc:spChg chg="del">
          <ac:chgData name="Thomas Grohser" userId="6f6859d396761851" providerId="LiveId" clId="{59F5EC8A-2568-4F9D-8D9B-3A3E7ACCE725}" dt="2022-08-02T20:42:45.298" v="6872"/>
          <ac:spMkLst>
            <pc:docMk/>
            <pc:sldMk cId="3146006081" sldId="413"/>
            <ac:spMk id="3" creationId="{BEAD6BB2-4051-30BF-1748-A3987BFC4AF3}"/>
          </ac:spMkLst>
        </pc:spChg>
        <pc:spChg chg="add mod">
          <ac:chgData name="Thomas Grohser" userId="6f6859d396761851" providerId="LiveId" clId="{59F5EC8A-2568-4F9D-8D9B-3A3E7ACCE725}" dt="2022-08-02T20:44:29.449" v="6966" actId="1035"/>
          <ac:spMkLst>
            <pc:docMk/>
            <pc:sldMk cId="3146006081" sldId="413"/>
            <ac:spMk id="10" creationId="{6FB19D48-2810-F742-6BAF-63A77F03E125}"/>
          </ac:spMkLst>
        </pc:spChg>
        <pc:spChg chg="add mod">
          <ac:chgData name="Thomas Grohser" userId="6f6859d396761851" providerId="LiveId" clId="{59F5EC8A-2568-4F9D-8D9B-3A3E7ACCE725}" dt="2022-08-02T20:54:43.162" v="7123" actId="164"/>
          <ac:spMkLst>
            <pc:docMk/>
            <pc:sldMk cId="3146006081" sldId="413"/>
            <ac:spMk id="11" creationId="{FB970DB2-AA99-042C-1F40-C54B2A0C8DA9}"/>
          </ac:spMkLst>
        </pc:spChg>
        <pc:spChg chg="add mod">
          <ac:chgData name="Thomas Grohser" userId="6f6859d396761851" providerId="LiveId" clId="{59F5EC8A-2568-4F9D-8D9B-3A3E7ACCE725}" dt="2022-08-02T20:54:43.162" v="7123" actId="164"/>
          <ac:spMkLst>
            <pc:docMk/>
            <pc:sldMk cId="3146006081" sldId="413"/>
            <ac:spMk id="14" creationId="{1A90BD30-F940-94B4-AC61-7C233D31AE56}"/>
          </ac:spMkLst>
        </pc:spChg>
        <pc:spChg chg="add mod">
          <ac:chgData name="Thomas Grohser" userId="6f6859d396761851" providerId="LiveId" clId="{59F5EC8A-2568-4F9D-8D9B-3A3E7ACCE725}" dt="2022-08-02T20:54:43.162" v="7123" actId="164"/>
          <ac:spMkLst>
            <pc:docMk/>
            <pc:sldMk cId="3146006081" sldId="413"/>
            <ac:spMk id="15" creationId="{820B8EB5-A5AC-EF1D-8787-C0A4A59C3D1D}"/>
          </ac:spMkLst>
        </pc:spChg>
        <pc:spChg chg="add mod">
          <ac:chgData name="Thomas Grohser" userId="6f6859d396761851" providerId="LiveId" clId="{59F5EC8A-2568-4F9D-8D9B-3A3E7ACCE725}" dt="2022-08-02T20:54:43.162" v="7123" actId="164"/>
          <ac:spMkLst>
            <pc:docMk/>
            <pc:sldMk cId="3146006081" sldId="413"/>
            <ac:spMk id="16" creationId="{53849619-CA6B-1783-740F-EEA194E1A29D}"/>
          </ac:spMkLst>
        </pc:spChg>
        <pc:spChg chg="add mod">
          <ac:chgData name="Thomas Grohser" userId="6f6859d396761851" providerId="LiveId" clId="{59F5EC8A-2568-4F9D-8D9B-3A3E7ACCE725}" dt="2022-08-02T20:54:43.162" v="7123" actId="164"/>
          <ac:spMkLst>
            <pc:docMk/>
            <pc:sldMk cId="3146006081" sldId="413"/>
            <ac:spMk id="17" creationId="{ECBABF24-665A-7699-70A0-1A1CBB13C936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4" creationId="{ADB29FCD-B424-A2C1-F7FA-7115B82931FD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5" creationId="{76533A4B-63D9-CA74-23C6-57CC7D832F0E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6" creationId="{ECB7BD5C-0E9D-A19F-F28C-F4BA68705FC9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7" creationId="{CE4EF336-8AF8-51CA-0DAF-F9AFE69FD391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8" creationId="{9073E48C-5C4D-F0CF-FC00-F20B2053CA4D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29" creationId="{2A7ACB69-A7D9-02EF-E021-EF4C44EC4024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30" creationId="{325CC928-8D19-77A9-6FE9-19C247441C29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31" creationId="{D2CF6393-2F18-9861-58E4-D0F346DA3B9C}"/>
          </ac:spMkLst>
        </pc:spChg>
        <pc:spChg chg="add mod">
          <ac:chgData name="Thomas Grohser" userId="6f6859d396761851" providerId="LiveId" clId="{59F5EC8A-2568-4F9D-8D9B-3A3E7ACCE725}" dt="2022-08-02T20:49:35.760" v="7050" actId="164"/>
          <ac:spMkLst>
            <pc:docMk/>
            <pc:sldMk cId="3146006081" sldId="413"/>
            <ac:spMk id="32" creationId="{E9080EF2-2719-2D3D-AD5E-7138DB77D3DE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4" creationId="{1F3CB3AB-B6C0-C37F-91CB-AA14A7855915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5" creationId="{028B8308-C2B6-FD7B-210F-091D3B4F6049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6" creationId="{D58863B0-7847-A9DE-7EA7-8D0662D4E577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7" creationId="{72B14683-9EA8-EF45-9116-588F347D63AF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8" creationId="{76D1434C-9B97-77B3-F2BE-F0F61C67CF8C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49" creationId="{DFC59808-70B2-D7D9-74D0-3B1EC7098A63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50" creationId="{8DA60992-F10D-F3F6-FBD4-B3B303E0C6B4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51" creationId="{49108B1D-60F5-5DEB-9095-30BBAEB4236D}"/>
          </ac:spMkLst>
        </pc:spChg>
        <pc:spChg chg="mod">
          <ac:chgData name="Thomas Grohser" userId="6f6859d396761851" providerId="LiveId" clId="{59F5EC8A-2568-4F9D-8D9B-3A3E7ACCE725}" dt="2022-08-02T20:49:40.009" v="7051" actId="571"/>
          <ac:spMkLst>
            <pc:docMk/>
            <pc:sldMk cId="3146006081" sldId="413"/>
            <ac:spMk id="52" creationId="{663676B5-8585-C22C-C995-A505771D7549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2" creationId="{18FA81D0-EB5C-7D16-1A1B-799F148D6908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3" creationId="{D3182BF7-0196-25A9-822A-363DA3E74E10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4" creationId="{55B01DEF-79F0-E2EE-46BF-95969A25D347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5" creationId="{979A4CB7-D124-05DC-F329-3556D43EF706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6" creationId="{BC648850-F6A2-9A86-59FD-FA0FC18F6E81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7" creationId="{3F271343-496F-C00C-3F8F-3DDC573659FD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8" creationId="{1ADB5FDA-FE59-8940-D40C-BC85140BA368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69" creationId="{AC46E9CD-1C3B-03DE-6959-48E563F99979}"/>
          </ac:spMkLst>
        </pc:spChg>
        <pc:spChg chg="mod">
          <ac:chgData name="Thomas Grohser" userId="6f6859d396761851" providerId="LiveId" clId="{59F5EC8A-2568-4F9D-8D9B-3A3E7ACCE725}" dt="2022-08-02T20:49:43.913" v="7052" actId="571"/>
          <ac:spMkLst>
            <pc:docMk/>
            <pc:sldMk cId="3146006081" sldId="413"/>
            <ac:spMk id="70" creationId="{2087A4A2-4C5E-78A9-65A9-8DB755EC4C0B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0" creationId="{AA33ADC6-E00E-0E52-4FFA-0571EBC6CE99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1" creationId="{A9DA528E-A89B-C132-F941-BF8EE49C4139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2" creationId="{24F7E9F5-C63B-0DBD-04E0-4286FB45E5D5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3" creationId="{C31C847C-27B9-C08B-7C01-4F856173C2A3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4" creationId="{DB694B15-BF33-B6A2-2318-F655721F1D24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5" creationId="{77E421A7-FA37-0A1A-D2F7-106011BF3798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6" creationId="{819B5C44-4C7C-9E5B-6B8B-6A943FAC7210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7" creationId="{7BDEC345-15AC-D1F5-C5E2-CC8C9008BFDE}"/>
          </ac:spMkLst>
        </pc:spChg>
        <pc:spChg chg="mod">
          <ac:chgData name="Thomas Grohser" userId="6f6859d396761851" providerId="LiveId" clId="{59F5EC8A-2568-4F9D-8D9B-3A3E7ACCE725}" dt="2022-08-02T20:49:59.936" v="7055" actId="571"/>
          <ac:spMkLst>
            <pc:docMk/>
            <pc:sldMk cId="3146006081" sldId="413"/>
            <ac:spMk id="88" creationId="{07FDBB8B-8121-0C81-41CE-2F5A088A07B0}"/>
          </ac:spMkLst>
        </pc:spChg>
        <pc:spChg chg="add mod">
          <ac:chgData name="Thomas Grohser" userId="6f6859d396761851" providerId="LiveId" clId="{59F5EC8A-2568-4F9D-8D9B-3A3E7ACCE725}" dt="2022-08-02T20:56:55.540" v="7183" actId="1037"/>
          <ac:spMkLst>
            <pc:docMk/>
            <pc:sldMk cId="3146006081" sldId="413"/>
            <ac:spMk id="105" creationId="{0DCFAEE5-EACD-CC49-E2FF-B5FB764AE6FC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1" creationId="{70BD1373-C9C4-12B8-11CB-C05733030FE3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2" creationId="{8D998791-28B5-DB17-A0AB-634DA712DBE4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3" creationId="{BFABDCA8-FBCD-67E5-C66F-CD033F6FDB62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4" creationId="{4646CFE0-69D7-E2E9-32BC-7A7083E30B99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5" creationId="{768B641B-3D4C-B7CC-E1CB-6582F4408299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6" creationId="{A65FBAC0-E594-52D1-CD75-AEBF8783A00B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7" creationId="{69C6548C-29D8-6F33-95C8-5786F8A1635B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8" creationId="{7D0C374C-10DB-0F12-4C92-9A3CF219DD8E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19" creationId="{8860CFE4-653C-67F0-BAE8-CBC5A48E9B6B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29" creationId="{53C6BCA0-2C7A-737D-44E1-11360033E065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0" creationId="{74B7BBAF-CE08-5655-7B2C-6D76DF9F78B4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1" creationId="{4C0E5EA4-D115-76CC-382C-AE584F7136F4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2" creationId="{43960EEF-F9F7-581D-3063-A8AA6BA3F34E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3" creationId="{1A4825F8-BDD7-0323-FF52-AACDE87B4E7D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4" creationId="{B6C494C8-3ED0-53CD-0BF3-A10926073141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5" creationId="{BA52222D-2BE5-4DBF-C1F0-695D25D15C81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6" creationId="{7A243344-95E1-8252-313A-779E9EB828E4}"/>
          </ac:spMkLst>
        </pc:spChg>
        <pc:spChg chg="mod">
          <ac:chgData name="Thomas Grohser" userId="6f6859d396761851" providerId="LiveId" clId="{59F5EC8A-2568-4F9D-8D9B-3A3E7ACCE725}" dt="2022-08-02T20:51:18.558" v="7091"/>
          <ac:spMkLst>
            <pc:docMk/>
            <pc:sldMk cId="3146006081" sldId="413"/>
            <ac:spMk id="137" creationId="{775EAAC4-652A-53D5-5F5B-70EEC998075A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49" creationId="{F309A49A-78A0-8F71-581F-3239663FD29D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0" creationId="{DE895B01-FD1C-469B-7259-340A2359982A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1" creationId="{0ED13EC8-62B8-99BC-6CF3-4F24345162ED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2" creationId="{85EA527E-2260-0408-7088-F2B05BE0A34A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3" creationId="{8DFB7B22-DA57-83EE-090B-DD03086691A7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4" creationId="{CFE49789-6FDC-214D-7FDF-3349A23FA2D3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5" creationId="{EC58F03C-6A59-BF95-5EFD-F1AA502BB5CC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6" creationId="{C28FAD30-AEBA-EFAB-AC2A-690CA9AFBB2F}"/>
          </ac:spMkLst>
        </pc:spChg>
        <pc:spChg chg="mod">
          <ac:chgData name="Thomas Grohser" userId="6f6859d396761851" providerId="LiveId" clId="{59F5EC8A-2568-4F9D-8D9B-3A3E7ACCE725}" dt="2022-08-02T20:52:45.490" v="7098" actId="571"/>
          <ac:spMkLst>
            <pc:docMk/>
            <pc:sldMk cId="3146006081" sldId="413"/>
            <ac:spMk id="157" creationId="{9E312187-11E0-530F-BBD9-7AA458755DC7}"/>
          </ac:spMkLst>
        </pc:spChg>
        <pc:grpChg chg="add mod">
          <ac:chgData name="Thomas Grohser" userId="6f6859d396761851" providerId="LiveId" clId="{59F5EC8A-2568-4F9D-8D9B-3A3E7ACCE725}" dt="2022-08-02T20:49:56.141" v="7054" actId="1076"/>
          <ac:grpSpMkLst>
            <pc:docMk/>
            <pc:sldMk cId="3146006081" sldId="413"/>
            <ac:grpSpMk id="41" creationId="{F74878DE-1C97-67E0-B68A-17FFA9C2DB19}"/>
          </ac:grpSpMkLst>
        </pc:grpChg>
        <pc:grpChg chg="add mod">
          <ac:chgData name="Thomas Grohser" userId="6f6859d396761851" providerId="LiveId" clId="{59F5EC8A-2568-4F9D-8D9B-3A3E7ACCE725}" dt="2022-08-02T20:49:56.141" v="7054" actId="1076"/>
          <ac:grpSpMkLst>
            <pc:docMk/>
            <pc:sldMk cId="3146006081" sldId="413"/>
            <ac:grpSpMk id="42" creationId="{8C5C5783-ACD9-ED9F-C51A-38DD3F471F9A}"/>
          </ac:grpSpMkLst>
        </pc:grpChg>
        <pc:grpChg chg="add mod">
          <ac:chgData name="Thomas Grohser" userId="6f6859d396761851" providerId="LiveId" clId="{59F5EC8A-2568-4F9D-8D9B-3A3E7ACCE725}" dt="2022-08-02T20:49:56.141" v="7054" actId="1076"/>
          <ac:grpSpMkLst>
            <pc:docMk/>
            <pc:sldMk cId="3146006081" sldId="413"/>
            <ac:grpSpMk id="60" creationId="{623171F9-B612-DEEA-32E2-12B160748985}"/>
          </ac:grpSpMkLst>
        </pc:grpChg>
        <pc:grpChg chg="add mod">
          <ac:chgData name="Thomas Grohser" userId="6f6859d396761851" providerId="LiveId" clId="{59F5EC8A-2568-4F9D-8D9B-3A3E7ACCE725}" dt="2022-08-02T20:53:04.298" v="7101" actId="1076"/>
          <ac:grpSpMkLst>
            <pc:docMk/>
            <pc:sldMk cId="3146006081" sldId="413"/>
            <ac:grpSpMk id="78" creationId="{83A39390-92BB-6D2F-4936-4F28626614BF}"/>
          </ac:grpSpMkLst>
        </pc:grpChg>
        <pc:grpChg chg="add mod">
          <ac:chgData name="Thomas Grohser" userId="6f6859d396761851" providerId="LiveId" clId="{59F5EC8A-2568-4F9D-8D9B-3A3E7ACCE725}" dt="2022-08-02T20:51:48.757" v="7095" actId="1076"/>
          <ac:grpSpMkLst>
            <pc:docMk/>
            <pc:sldMk cId="3146006081" sldId="413"/>
            <ac:grpSpMk id="109" creationId="{3B4AA72B-1327-5001-FF26-E00205661B82}"/>
          </ac:grpSpMkLst>
        </pc:grpChg>
        <pc:grpChg chg="add del mod">
          <ac:chgData name="Thomas Grohser" userId="6f6859d396761851" providerId="LiveId" clId="{59F5EC8A-2568-4F9D-8D9B-3A3E7ACCE725}" dt="2022-08-02T20:51:42.939" v="7094" actId="478"/>
          <ac:grpSpMkLst>
            <pc:docMk/>
            <pc:sldMk cId="3146006081" sldId="413"/>
            <ac:grpSpMk id="127" creationId="{501B45BE-8795-CCAA-8345-227EE18542ED}"/>
          </ac:grpSpMkLst>
        </pc:grpChg>
        <pc:grpChg chg="add mod">
          <ac:chgData name="Thomas Grohser" userId="6f6859d396761851" providerId="LiveId" clId="{59F5EC8A-2568-4F9D-8D9B-3A3E7ACCE725}" dt="2022-08-02T20:52:45.490" v="7098" actId="571"/>
          <ac:grpSpMkLst>
            <pc:docMk/>
            <pc:sldMk cId="3146006081" sldId="413"/>
            <ac:grpSpMk id="147" creationId="{0029667D-9DBB-DA96-2726-55D3A661BFBA}"/>
          </ac:grpSpMkLst>
        </pc:grpChg>
        <pc:grpChg chg="add mod">
          <ac:chgData name="Thomas Grohser" userId="6f6859d396761851" providerId="LiveId" clId="{59F5EC8A-2568-4F9D-8D9B-3A3E7ACCE725}" dt="2022-08-02T20:56:52.425" v="7167" actId="1037"/>
          <ac:grpSpMkLst>
            <pc:docMk/>
            <pc:sldMk cId="3146006081" sldId="413"/>
            <ac:grpSpMk id="168" creationId="{BCD26F4A-45F1-4BCA-4FC6-6FB45CCF8BB5}"/>
          </ac:grpSpMkLst>
        </pc:grpChg>
        <pc:picChg chg="add mod">
          <ac:chgData name="Thomas Grohser" userId="6f6859d396761851" providerId="LiveId" clId="{59F5EC8A-2568-4F9D-8D9B-3A3E7ACCE725}" dt="2022-08-02T20:48:12.355" v="7030" actId="1076"/>
          <ac:picMkLst>
            <pc:docMk/>
            <pc:sldMk cId="3146006081" sldId="413"/>
            <ac:picMk id="4" creationId="{3101DEF6-7E2E-217E-E59E-528212095015}"/>
          </ac:picMkLst>
        </pc:picChg>
        <pc:cxnChg chg="add mod">
          <ac:chgData name="Thomas Grohser" userId="6f6859d396761851" providerId="LiveId" clId="{59F5EC8A-2568-4F9D-8D9B-3A3E7ACCE725}" dt="2022-08-02T20:48:12.355" v="7030" actId="1076"/>
          <ac:cxnSpMkLst>
            <pc:docMk/>
            <pc:sldMk cId="3146006081" sldId="413"/>
            <ac:cxnSpMk id="6" creationId="{1B267903-47B8-055C-7A55-CDDE78F99131}"/>
          </ac:cxnSpMkLst>
        </pc:cxnChg>
        <pc:cxnChg chg="add mod">
          <ac:chgData name="Thomas Grohser" userId="6f6859d396761851" providerId="LiveId" clId="{59F5EC8A-2568-4F9D-8D9B-3A3E7ACCE725}" dt="2022-08-02T20:47:18.791" v="7018" actId="14100"/>
          <ac:cxnSpMkLst>
            <pc:docMk/>
            <pc:sldMk cId="3146006081" sldId="413"/>
            <ac:cxnSpMk id="7" creationId="{23CA647D-1A95-2CD0-F449-422447887D0E}"/>
          </ac:cxnSpMkLst>
        </pc:cxnChg>
        <pc:cxnChg chg="add mod">
          <ac:chgData name="Thomas Grohser" userId="6f6859d396761851" providerId="LiveId" clId="{59F5EC8A-2568-4F9D-8D9B-3A3E7ACCE725}" dt="2022-08-02T20:44:06.674" v="6898" actId="1076"/>
          <ac:cxnSpMkLst>
            <pc:docMk/>
            <pc:sldMk cId="3146006081" sldId="413"/>
            <ac:cxnSpMk id="8" creationId="{28AD6F3F-AF57-16F9-F974-0B6022A6426C}"/>
          </ac:cxnSpMkLst>
        </pc:cxnChg>
        <pc:cxnChg chg="add mod">
          <ac:chgData name="Thomas Grohser" userId="6f6859d396761851" providerId="LiveId" clId="{59F5EC8A-2568-4F9D-8D9B-3A3E7ACCE725}" dt="2022-08-02T20:44:25.837" v="6961" actId="1037"/>
          <ac:cxnSpMkLst>
            <pc:docMk/>
            <pc:sldMk cId="3146006081" sldId="413"/>
            <ac:cxnSpMk id="9" creationId="{A634BB8E-EFF5-E1CB-3FA9-6D0568B78CAB}"/>
          </ac:cxnSpMkLst>
        </pc:cxnChg>
        <pc:cxnChg chg="add del mod">
          <ac:chgData name="Thomas Grohser" userId="6f6859d396761851" providerId="LiveId" clId="{59F5EC8A-2568-4F9D-8D9B-3A3E7ACCE725}" dt="2022-08-02T20:50:36.634" v="7066" actId="478"/>
          <ac:cxnSpMkLst>
            <pc:docMk/>
            <pc:sldMk cId="3146006081" sldId="413"/>
            <ac:cxnSpMk id="12" creationId="{1BDD6155-EA06-ACCB-7235-9C67DE97A3B3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13" creationId="{09425ED6-E5BF-7C4E-CE57-1706618D1107}"/>
          </ac:cxnSpMkLst>
        </pc:cxnChg>
        <pc:cxnChg chg="add mod">
          <ac:chgData name="Thomas Grohser" userId="6f6859d396761851" providerId="LiveId" clId="{59F5EC8A-2568-4F9D-8D9B-3A3E7ACCE725}" dt="2022-08-02T20:54:43.162" v="7123" actId="164"/>
          <ac:cxnSpMkLst>
            <pc:docMk/>
            <pc:sldMk cId="3146006081" sldId="413"/>
            <ac:cxnSpMk id="18" creationId="{43A42CE5-D37D-41CA-6A25-EA2BB1546CD1}"/>
          </ac:cxnSpMkLst>
        </pc:cxnChg>
        <pc:cxnChg chg="add mod">
          <ac:chgData name="Thomas Grohser" userId="6f6859d396761851" providerId="LiveId" clId="{59F5EC8A-2568-4F9D-8D9B-3A3E7ACCE725}" dt="2022-08-02T20:54:43.162" v="7123" actId="164"/>
          <ac:cxnSpMkLst>
            <pc:docMk/>
            <pc:sldMk cId="3146006081" sldId="413"/>
            <ac:cxnSpMk id="20" creationId="{8A05DF2C-5019-FB7B-9AA5-D4A37684F5A6}"/>
          </ac:cxnSpMkLst>
        </pc:cxnChg>
        <pc:cxnChg chg="add mod">
          <ac:chgData name="Thomas Grohser" userId="6f6859d396761851" providerId="LiveId" clId="{59F5EC8A-2568-4F9D-8D9B-3A3E7ACCE725}" dt="2022-08-02T20:54:43.162" v="7123" actId="164"/>
          <ac:cxnSpMkLst>
            <pc:docMk/>
            <pc:sldMk cId="3146006081" sldId="413"/>
            <ac:cxnSpMk id="21" creationId="{E30FB891-2AC3-230F-6870-B6271BCD946B}"/>
          </ac:cxnSpMkLst>
        </pc:cxnChg>
        <pc:cxnChg chg="add mod">
          <ac:chgData name="Thomas Grohser" userId="6f6859d396761851" providerId="LiveId" clId="{59F5EC8A-2568-4F9D-8D9B-3A3E7ACCE725}" dt="2022-08-02T20:54:43.162" v="7123" actId="164"/>
          <ac:cxnSpMkLst>
            <pc:docMk/>
            <pc:sldMk cId="3146006081" sldId="413"/>
            <ac:cxnSpMk id="22" creationId="{79F8DCC6-24F7-9FB9-5091-78782563D6E8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4" creationId="{25AB4ABD-AE65-C139-0EF0-D314763D8F13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5" creationId="{D635B63D-600C-B462-4223-9BB0BCB47A18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6" creationId="{65EE4C35-0862-B54C-9249-3823E0F40FE0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7" creationId="{97FF3171-D35B-97DA-CF59-D85F4D092BE2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8" creationId="{D6549484-0B90-9329-BA96-DB6EBBD798F0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39" creationId="{0C9B136F-5002-B017-6FE3-E1D4E77FE2A8}"/>
          </ac:cxnSpMkLst>
        </pc:cxnChg>
        <pc:cxnChg chg="add mod">
          <ac:chgData name="Thomas Grohser" userId="6f6859d396761851" providerId="LiveId" clId="{59F5EC8A-2568-4F9D-8D9B-3A3E7ACCE725}" dt="2022-08-02T20:49:35.760" v="7050" actId="164"/>
          <ac:cxnSpMkLst>
            <pc:docMk/>
            <pc:sldMk cId="3146006081" sldId="413"/>
            <ac:cxnSpMk id="40" creationId="{7E1DB88E-E1B9-9618-9BCA-069E48505CAD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43" creationId="{13ACBDA3-27B0-775F-345D-6898473DE00D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3" creationId="{95624269-4891-93BE-55CD-E1BB2D907929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4" creationId="{BBB2D8CF-8F4C-6368-3737-10017BF501BD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5" creationId="{8015F604-59EC-CD05-22F8-2CB3263F1086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6" creationId="{14D6C6AE-5B1B-1A24-1BA9-77CE0ADE5827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7" creationId="{79BD2B1C-2F1A-FEA3-AB38-E48DA5F84A76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8" creationId="{1E8283A4-2C05-EE3B-1318-9F1B20D60343}"/>
          </ac:cxnSpMkLst>
        </pc:cxnChg>
        <pc:cxnChg chg="mod">
          <ac:chgData name="Thomas Grohser" userId="6f6859d396761851" providerId="LiveId" clId="{59F5EC8A-2568-4F9D-8D9B-3A3E7ACCE725}" dt="2022-08-02T20:49:40.009" v="7051" actId="571"/>
          <ac:cxnSpMkLst>
            <pc:docMk/>
            <pc:sldMk cId="3146006081" sldId="413"/>
            <ac:cxnSpMk id="59" creationId="{C918AC0B-0973-4FFF-FD25-5C622A553909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61" creationId="{3CC1D221-C558-A487-111A-4347944AD0E9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1" creationId="{69C5B925-CC9E-96FD-4A8E-9AB92D7FDF8B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2" creationId="{14F9DFB5-54A3-D2C3-90D5-08CD7249A152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3" creationId="{4BA52A8E-E4C8-ED50-2460-CFDD10655F53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4" creationId="{4532F395-B5BF-12F8-0298-10054BAAAFC4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5" creationId="{64AF2AB7-4415-F690-5DFE-ACFD8CE78879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6" creationId="{38E8D2E6-BD9E-37CB-EC1D-7D7C96B7BFFE}"/>
          </ac:cxnSpMkLst>
        </pc:cxnChg>
        <pc:cxnChg chg="mod">
          <ac:chgData name="Thomas Grohser" userId="6f6859d396761851" providerId="LiveId" clId="{59F5EC8A-2568-4F9D-8D9B-3A3E7ACCE725}" dt="2022-08-02T20:49:43.913" v="7052" actId="571"/>
          <ac:cxnSpMkLst>
            <pc:docMk/>
            <pc:sldMk cId="3146006081" sldId="413"/>
            <ac:cxnSpMk id="77" creationId="{A1106A11-2253-5C5A-977B-DE93CADD6F2A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79" creationId="{F5923FD6-DC54-4931-13A9-0185E3084300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89" creationId="{797E86EF-49D1-67F3-3B34-C745E44547CE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0" creationId="{BE6B4812-B2CC-4B96-413B-8AF38B1E1A64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1" creationId="{443165B3-236D-3D56-72A1-BDADFEC5470B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2" creationId="{8D9712C3-4F2B-AF28-8907-8315E03307BF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3" creationId="{ED412FE7-0F6B-0B01-37AF-93004F820C0B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4" creationId="{0AC2FA8A-4E60-9049-BDCA-C58FA2A09CCB}"/>
          </ac:cxnSpMkLst>
        </pc:cxnChg>
        <pc:cxnChg chg="mod">
          <ac:chgData name="Thomas Grohser" userId="6f6859d396761851" providerId="LiveId" clId="{59F5EC8A-2568-4F9D-8D9B-3A3E7ACCE725}" dt="2022-08-02T20:49:59.936" v="7055" actId="571"/>
          <ac:cxnSpMkLst>
            <pc:docMk/>
            <pc:sldMk cId="3146006081" sldId="413"/>
            <ac:cxnSpMk id="95" creationId="{A1DC81DB-D7CA-F09B-A2A7-E9E347E6DCE3}"/>
          </ac:cxnSpMkLst>
        </pc:cxnChg>
        <pc:cxnChg chg="add mod">
          <ac:chgData name="Thomas Grohser" userId="6f6859d396761851" providerId="LiveId" clId="{59F5EC8A-2568-4F9D-8D9B-3A3E7ACCE725}" dt="2022-08-02T20:50:05.962" v="7057" actId="14100"/>
          <ac:cxnSpMkLst>
            <pc:docMk/>
            <pc:sldMk cId="3146006081" sldId="413"/>
            <ac:cxnSpMk id="96" creationId="{9C9FEE71-9F37-9BED-AB65-1D58E2F85689}"/>
          </ac:cxnSpMkLst>
        </pc:cxnChg>
        <pc:cxnChg chg="add mod">
          <ac:chgData name="Thomas Grohser" userId="6f6859d396761851" providerId="LiveId" clId="{59F5EC8A-2568-4F9D-8D9B-3A3E7ACCE725}" dt="2022-08-02T20:50:23.211" v="7064" actId="14100"/>
          <ac:cxnSpMkLst>
            <pc:docMk/>
            <pc:sldMk cId="3146006081" sldId="413"/>
            <ac:cxnSpMk id="98" creationId="{E4A63AEA-FED1-56CD-A8C5-359444BC5E7A}"/>
          </ac:cxnSpMkLst>
        </pc:cxnChg>
        <pc:cxnChg chg="add mod">
          <ac:chgData name="Thomas Grohser" userId="6f6859d396761851" providerId="LiveId" clId="{59F5EC8A-2568-4F9D-8D9B-3A3E7ACCE725}" dt="2022-08-02T20:50:15.013" v="7061" actId="14100"/>
          <ac:cxnSpMkLst>
            <pc:docMk/>
            <pc:sldMk cId="3146006081" sldId="413"/>
            <ac:cxnSpMk id="100" creationId="{41DA54BC-CF5A-6622-B064-8A0BAE6D4056}"/>
          </ac:cxnSpMkLst>
        </pc:cxnChg>
        <pc:cxnChg chg="add mod">
          <ac:chgData name="Thomas Grohser" userId="6f6859d396761851" providerId="LiveId" clId="{59F5EC8A-2568-4F9D-8D9B-3A3E7ACCE725}" dt="2022-08-02T20:53:10.395" v="7103" actId="14100"/>
          <ac:cxnSpMkLst>
            <pc:docMk/>
            <pc:sldMk cId="3146006081" sldId="413"/>
            <ac:cxnSpMk id="102" creationId="{E4291702-F314-22EB-DB35-04B67B265696}"/>
          </ac:cxnSpMkLst>
        </pc:cxnChg>
        <pc:cxnChg chg="add mod">
          <ac:chgData name="Thomas Grohser" userId="6f6859d396761851" providerId="LiveId" clId="{59F5EC8A-2568-4F9D-8D9B-3A3E7ACCE725}" dt="2022-08-02T20:56:58.506" v="7184" actId="1076"/>
          <ac:cxnSpMkLst>
            <pc:docMk/>
            <pc:sldMk cId="3146006081" sldId="413"/>
            <ac:cxnSpMk id="106" creationId="{9B498D45-1CCB-42FF-2DF5-AFC3A18DB345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10" creationId="{A0E90A69-ED33-4466-AAB2-3F8889262C12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0" creationId="{DE3F2E8C-2598-9E0B-F0E3-F367F53FD1FC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1" creationId="{ECDFE38A-7AEB-3B6C-6443-6BCC17E906AD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2" creationId="{726244EE-1156-F6F5-5B19-29A23E96F091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3" creationId="{6C0CDA71-020A-A7A7-06CA-24F26244DD07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4" creationId="{2D54B0F1-065A-A9B6-927D-D5EFC6C0E4E7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5" creationId="{8683A7A3-9E55-0D5B-B886-C34086BF5173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6" creationId="{8212AD70-AD02-CFE1-F02F-CBC19A426341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28" creationId="{ED0503B4-FA3A-FA07-E007-2B8F9C1B06CA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38" creationId="{2C0F87BC-56C8-7BAC-F9AA-CEF2B69E7FBA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39" creationId="{58A488D4-26B7-7181-F006-B47A20E06C3A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40" creationId="{6E8FD891-A17B-339A-CBB2-CDC14DC0ED86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41" creationId="{392DC948-60D2-B964-A3C2-FF8BF84B3E2E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42" creationId="{558740CB-CC81-1F45-1C9C-48AFAC395399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43" creationId="{9AADE00D-3BE4-8A87-5379-8E65AC5321BE}"/>
          </ac:cxnSpMkLst>
        </pc:cxnChg>
        <pc:cxnChg chg="mod">
          <ac:chgData name="Thomas Grohser" userId="6f6859d396761851" providerId="LiveId" clId="{59F5EC8A-2568-4F9D-8D9B-3A3E7ACCE725}" dt="2022-08-02T20:51:18.558" v="7091"/>
          <ac:cxnSpMkLst>
            <pc:docMk/>
            <pc:sldMk cId="3146006081" sldId="413"/>
            <ac:cxnSpMk id="144" creationId="{DEE7EEB6-2E30-3E56-6D96-96DD7D259650}"/>
          </ac:cxnSpMkLst>
        </pc:cxnChg>
        <pc:cxnChg chg="add mod">
          <ac:chgData name="Thomas Grohser" userId="6f6859d396761851" providerId="LiveId" clId="{59F5EC8A-2568-4F9D-8D9B-3A3E7ACCE725}" dt="2022-08-02T20:51:54.464" v="7097" actId="14100"/>
          <ac:cxnSpMkLst>
            <pc:docMk/>
            <pc:sldMk cId="3146006081" sldId="413"/>
            <ac:cxnSpMk id="145" creationId="{5A5B16DB-A56E-9DEF-F7C9-2EB3024527DC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48" creationId="{CB2CD2AD-B054-D10E-36D7-B990BA4AEEBD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58" creationId="{B9ACF44B-287F-1989-9B3B-21299002E495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59" creationId="{C4F9799F-6F68-E15C-B83A-034752420F61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60" creationId="{CE018877-27CE-376C-AFFC-0CBA26F9B43A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61" creationId="{F50D9262-62E0-8B0E-2257-36534CB0ECA8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62" creationId="{03E5E96B-9107-A295-76AF-37706071493E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63" creationId="{55E0E9CD-E21C-AD9D-B71C-4CB35B4E526F}"/>
          </ac:cxnSpMkLst>
        </pc:cxnChg>
        <pc:cxnChg chg="mod">
          <ac:chgData name="Thomas Grohser" userId="6f6859d396761851" providerId="LiveId" clId="{59F5EC8A-2568-4F9D-8D9B-3A3E7ACCE725}" dt="2022-08-02T20:52:45.490" v="7098" actId="571"/>
          <ac:cxnSpMkLst>
            <pc:docMk/>
            <pc:sldMk cId="3146006081" sldId="413"/>
            <ac:cxnSpMk id="164" creationId="{904F5C06-B43A-0230-88AE-FF16A8AFC5C5}"/>
          </ac:cxnSpMkLst>
        </pc:cxnChg>
        <pc:cxnChg chg="add mod">
          <ac:chgData name="Thomas Grohser" userId="6f6859d396761851" providerId="LiveId" clId="{59F5EC8A-2568-4F9D-8D9B-3A3E7ACCE725}" dt="2022-08-02T20:52:51.124" v="7100" actId="14100"/>
          <ac:cxnSpMkLst>
            <pc:docMk/>
            <pc:sldMk cId="3146006081" sldId="413"/>
            <ac:cxnSpMk id="165" creationId="{4009D207-0B1A-EFDD-28BC-6A5D17398C59}"/>
          </ac:cxnSpMkLst>
        </pc:cxnChg>
      </pc:sldChg>
      <pc:sldChg chg="addSp delSp modSp add del mod modAnim">
        <pc:chgData name="Thomas Grohser" userId="6f6859d396761851" providerId="LiveId" clId="{59F5EC8A-2568-4F9D-8D9B-3A3E7ACCE725}" dt="2022-08-02T20:58:01.298" v="7195" actId="47"/>
        <pc:sldMkLst>
          <pc:docMk/>
          <pc:sldMk cId="2731428679" sldId="414"/>
        </pc:sldMkLst>
        <pc:spChg chg="mod">
          <ac:chgData name="Thomas Grohser" userId="6f6859d396761851" providerId="LiveId" clId="{59F5EC8A-2568-4F9D-8D9B-3A3E7ACCE725}" dt="2022-08-02T20:53:39.400" v="7111" actId="27636"/>
          <ac:spMkLst>
            <pc:docMk/>
            <pc:sldMk cId="2731428679" sldId="414"/>
            <ac:spMk id="2" creationId="{53EA2003-8773-3793-77A0-D357A0BA8AC1}"/>
          </ac:spMkLst>
        </pc:spChg>
        <pc:spChg chg="mod">
          <ac:chgData name="Thomas Grohser" userId="6f6859d396761851" providerId="LiveId" clId="{59F5EC8A-2568-4F9D-8D9B-3A3E7ACCE725}" dt="2022-08-02T20:53:45.440" v="7112" actId="1076"/>
          <ac:spMkLst>
            <pc:docMk/>
            <pc:sldMk cId="2731428679" sldId="414"/>
            <ac:spMk id="10" creationId="{6FB19D48-2810-F742-6BAF-63A77F03E125}"/>
          </ac:spMkLst>
        </pc:spChg>
        <pc:spChg chg="mod">
          <ac:chgData name="Thomas Grohser" userId="6f6859d396761851" providerId="LiveId" clId="{59F5EC8A-2568-4F9D-8D9B-3A3E7ACCE725}" dt="2022-08-02T20:54:50.018" v="7124" actId="164"/>
          <ac:spMkLst>
            <pc:docMk/>
            <pc:sldMk cId="2731428679" sldId="414"/>
            <ac:spMk id="11" creationId="{FB970DB2-AA99-042C-1F40-C54B2A0C8DA9}"/>
          </ac:spMkLst>
        </pc:spChg>
        <pc:spChg chg="mod">
          <ac:chgData name="Thomas Grohser" userId="6f6859d396761851" providerId="LiveId" clId="{59F5EC8A-2568-4F9D-8D9B-3A3E7ACCE725}" dt="2022-08-02T20:54:50.018" v="7124" actId="164"/>
          <ac:spMkLst>
            <pc:docMk/>
            <pc:sldMk cId="2731428679" sldId="414"/>
            <ac:spMk id="14" creationId="{1A90BD30-F940-94B4-AC61-7C233D31AE56}"/>
          </ac:spMkLst>
        </pc:spChg>
        <pc:spChg chg="mod">
          <ac:chgData name="Thomas Grohser" userId="6f6859d396761851" providerId="LiveId" clId="{59F5EC8A-2568-4F9D-8D9B-3A3E7ACCE725}" dt="2022-08-02T20:54:50.018" v="7124" actId="164"/>
          <ac:spMkLst>
            <pc:docMk/>
            <pc:sldMk cId="2731428679" sldId="414"/>
            <ac:spMk id="15" creationId="{820B8EB5-A5AC-EF1D-8787-C0A4A59C3D1D}"/>
          </ac:spMkLst>
        </pc:spChg>
        <pc:spChg chg="mod">
          <ac:chgData name="Thomas Grohser" userId="6f6859d396761851" providerId="LiveId" clId="{59F5EC8A-2568-4F9D-8D9B-3A3E7ACCE725}" dt="2022-08-02T20:54:50.018" v="7124" actId="164"/>
          <ac:spMkLst>
            <pc:docMk/>
            <pc:sldMk cId="2731428679" sldId="414"/>
            <ac:spMk id="16" creationId="{53849619-CA6B-1783-740F-EEA194E1A29D}"/>
          </ac:spMkLst>
        </pc:spChg>
        <pc:spChg chg="mod">
          <ac:chgData name="Thomas Grohser" userId="6f6859d396761851" providerId="LiveId" clId="{59F5EC8A-2568-4F9D-8D9B-3A3E7ACCE725}" dt="2022-08-02T20:54:50.018" v="7124" actId="164"/>
          <ac:spMkLst>
            <pc:docMk/>
            <pc:sldMk cId="2731428679" sldId="414"/>
            <ac:spMk id="17" creationId="{ECBABF24-665A-7699-70A0-1A1CBB13C936}"/>
          </ac:spMkLst>
        </pc:spChg>
        <pc:spChg chg="mod">
          <ac:chgData name="Thomas Grohser" userId="6f6859d396761851" providerId="LiveId" clId="{59F5EC8A-2568-4F9D-8D9B-3A3E7ACCE725}" dt="2022-08-02T20:55:54.136" v="7136" actId="1076"/>
          <ac:spMkLst>
            <pc:docMk/>
            <pc:sldMk cId="2731428679" sldId="414"/>
            <ac:spMk id="105" creationId="{0DCFAEE5-EACD-CC49-E2FF-B5FB764AE6FC}"/>
          </ac:spMkLst>
        </pc:spChg>
        <pc:spChg chg="mod">
          <ac:chgData name="Thomas Grohser" userId="6f6859d396761851" providerId="LiveId" clId="{59F5EC8A-2568-4F9D-8D9B-3A3E7ACCE725}" dt="2022-08-02T20:55:17.260" v="7127" actId="571"/>
          <ac:spMkLst>
            <pc:docMk/>
            <pc:sldMk cId="2731428679" sldId="414"/>
            <ac:spMk id="141" creationId="{EEF97575-646F-CB34-2FFD-7853CF48758A}"/>
          </ac:spMkLst>
        </pc:spChg>
        <pc:spChg chg="mod">
          <ac:chgData name="Thomas Grohser" userId="6f6859d396761851" providerId="LiveId" clId="{59F5EC8A-2568-4F9D-8D9B-3A3E7ACCE725}" dt="2022-08-02T20:55:17.260" v="7127" actId="571"/>
          <ac:spMkLst>
            <pc:docMk/>
            <pc:sldMk cId="2731428679" sldId="414"/>
            <ac:spMk id="142" creationId="{FC8320AA-BA1C-0E26-347D-A19921DC3E59}"/>
          </ac:spMkLst>
        </pc:spChg>
        <pc:spChg chg="mod">
          <ac:chgData name="Thomas Grohser" userId="6f6859d396761851" providerId="LiveId" clId="{59F5EC8A-2568-4F9D-8D9B-3A3E7ACCE725}" dt="2022-08-02T20:55:17.260" v="7127" actId="571"/>
          <ac:spMkLst>
            <pc:docMk/>
            <pc:sldMk cId="2731428679" sldId="414"/>
            <ac:spMk id="143" creationId="{A618239D-3183-6D97-7D2E-1D642A00F442}"/>
          </ac:spMkLst>
        </pc:spChg>
        <pc:spChg chg="mod">
          <ac:chgData name="Thomas Grohser" userId="6f6859d396761851" providerId="LiveId" clId="{59F5EC8A-2568-4F9D-8D9B-3A3E7ACCE725}" dt="2022-08-02T20:55:17.260" v="7127" actId="571"/>
          <ac:spMkLst>
            <pc:docMk/>
            <pc:sldMk cId="2731428679" sldId="414"/>
            <ac:spMk id="144" creationId="{72FFDF2A-2A08-37DF-9D94-EF6BB33A8FEB}"/>
          </ac:spMkLst>
        </pc:spChg>
        <pc:spChg chg="mod">
          <ac:chgData name="Thomas Grohser" userId="6f6859d396761851" providerId="LiveId" clId="{59F5EC8A-2568-4F9D-8D9B-3A3E7ACCE725}" dt="2022-08-02T20:55:17.260" v="7127" actId="571"/>
          <ac:spMkLst>
            <pc:docMk/>
            <pc:sldMk cId="2731428679" sldId="414"/>
            <ac:spMk id="146" creationId="{F821CC71-510C-FA58-D78C-851DAC42EDFD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3" creationId="{2413BD57-52D6-C26C-2B80-63A001412BF0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4" creationId="{843F7F53-82F9-D624-506C-D8530D20C722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5" creationId="{7EA355A0-CE95-3076-4F56-B8C480707757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6" creationId="{5EA26A02-8FD8-89CB-B09A-B0758B4590F9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7" creationId="{6700E599-CED5-5279-FCEF-F2C88BBBB27F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8" creationId="{9CD6BF2C-AC64-9AFA-2FC9-0A9C400907C1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79" creationId="{D7B3E377-0803-D084-9B35-361502B1E68C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80" creationId="{08BE0F42-99E4-8E83-6F11-CD6CB7A97586}"/>
          </ac:spMkLst>
        </pc:spChg>
        <pc:spChg chg="mod">
          <ac:chgData name="Thomas Grohser" userId="6f6859d396761851" providerId="LiveId" clId="{59F5EC8A-2568-4F9D-8D9B-3A3E7ACCE725}" dt="2022-08-02T20:55:44.068" v="7134" actId="571"/>
          <ac:spMkLst>
            <pc:docMk/>
            <pc:sldMk cId="2731428679" sldId="414"/>
            <ac:spMk id="181" creationId="{0343B4FB-4491-D3F1-C969-2E4E7ABA1B35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1" creationId="{4060A2AB-A02A-9FB1-5808-2181ADF84D37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2" creationId="{9482B577-B118-B632-D2A9-52844CD2A2CD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3" creationId="{BE03107F-3312-A824-B526-EFDD190884E6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4" creationId="{46113971-F2B5-9E4A-85D8-79FE6990AF8A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5" creationId="{56CE4515-6570-5446-7957-8B8AC49BE9C0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6" creationId="{140C53C8-4537-E09B-43E9-96EE7A936D76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7" creationId="{2DF40175-628F-8AF9-2FBD-0EBCBCD949AB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8" creationId="{75CF5D42-A4C4-DE99-EB6A-B3F4B0D135CB}"/>
          </ac:spMkLst>
        </pc:spChg>
        <pc:spChg chg="mod">
          <ac:chgData name="Thomas Grohser" userId="6f6859d396761851" providerId="LiveId" clId="{59F5EC8A-2568-4F9D-8D9B-3A3E7ACCE725}" dt="2022-08-02T20:55:47.683" v="7135" actId="571"/>
          <ac:spMkLst>
            <pc:docMk/>
            <pc:sldMk cId="2731428679" sldId="414"/>
            <ac:spMk id="199" creationId="{B64488E4-AF8B-FA37-89E6-77A0A4A8E932}"/>
          </ac:spMkLst>
        </pc:spChg>
        <pc:spChg chg="add mod">
          <ac:chgData name="Thomas Grohser" userId="6f6859d396761851" providerId="LiveId" clId="{59F5EC8A-2568-4F9D-8D9B-3A3E7ACCE725}" dt="2022-08-02T20:55:56.876" v="7137" actId="571"/>
          <ac:spMkLst>
            <pc:docMk/>
            <pc:sldMk cId="2731428679" sldId="414"/>
            <ac:spMk id="207" creationId="{29D37267-23F8-175F-7DD9-52A94CA9481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2" creationId="{BEC09B13-C8A1-3026-C70C-44EC6079A4B9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3" creationId="{7E607C1E-2F14-2812-788A-81175D1255E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4" creationId="{27F684B6-8B15-D62A-59F7-BDDC904BF560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5" creationId="{504BCF38-8DED-6880-D53B-D00E6E57DEE8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6" creationId="{C37631ED-053E-5605-020B-C4CE50AF00D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7" creationId="{A8DBB6D3-298A-14CD-4919-D443B66527B5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8" creationId="{10D470DB-486E-45C7-043E-A282C2B02967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19" creationId="{25492A4B-EE47-C526-F7D9-7FC056EEB217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20" creationId="{FEFE7BA8-7E87-D869-09D6-B06D0F2DF0D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0" creationId="{53BB7F8E-BA60-27F8-64D8-6862189035AA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1" creationId="{1EA0895E-5A25-94B8-B9F1-FD654D78D656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2" creationId="{023507C8-AEF1-94B3-7237-3A958FD3652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3" creationId="{1F88C2D4-5751-F03E-7EB6-989CE68B3EF9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4" creationId="{FB3A7FE0-3DD4-D8ED-9778-FC9841604241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5" creationId="{7DE5E07B-5A41-20C3-3677-647579468226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6" creationId="{407146F2-6D89-2BA7-26EA-150ED501384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7" creationId="{001AA12A-D83A-20EC-86B2-12E993CB0689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38" creationId="{9F6B18B1-64A5-9B6D-CED4-011456BD628D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48" creationId="{03356F17-259F-9F13-A39D-B30F5E7951C3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49" creationId="{54C962AA-B7DE-7214-C254-B6C830979D2D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0" creationId="{79F3063F-F55A-12C6-0574-A6A9A4B30BB0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1" creationId="{C3080C0F-751E-7A92-F806-DE166BD0ADD5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2" creationId="{0158C84C-CA9B-4C72-A2CB-0EF6AC64D271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3" creationId="{20FBB842-46D9-5021-BFB9-3728AAB34260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4" creationId="{0DE5B7C5-3744-55F8-42FA-EF67A0723B95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5" creationId="{3A3BAFF6-D384-103B-A145-17EE5103DA06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56" creationId="{C6E7BB8C-664B-D6AE-C476-0FD970B23BEF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66" creationId="{4DDC0366-061F-47CE-CBCD-BBBA95B5309E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67" creationId="{37296A6B-85B2-A466-0E32-EEE76E9FACD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68" creationId="{AB13AAE6-CD87-D16D-998C-9D00B586FDC8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69" creationId="{109E7E13-4E7B-69CE-32AE-91BD67ABA2FC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70" creationId="{32F49F08-5001-E833-6F8E-18267378CCD6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71" creationId="{10802D7C-F495-9CA5-1887-FD4FF20ECE1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72" creationId="{66FBE633-F755-3FA8-366A-21873425890B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73" creationId="{55778D9F-1663-DA1C-863E-3C1123A2B34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74" creationId="{3B908A00-0B65-E0C0-BE27-BA257C54BC53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4" creationId="{7105DECA-D99A-D84A-78B7-C8490C313415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5" creationId="{44646354-F457-03A2-A25B-4E3DB3E697C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6" creationId="{8C45C90A-624D-6ABD-3E84-B17FD23C6515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7" creationId="{DBAC589B-9F57-A304-1D4F-6F195A3EBCA8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8" creationId="{B83ECC2F-BBD2-CF6E-2C29-F8C8E03F0D6F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89" creationId="{DC6B0C00-2E19-8D19-6595-DCF502356AF9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90" creationId="{FF61793B-D170-87C3-8AF6-A8662D08B4BC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91" creationId="{BB820AAA-7B77-1E9A-CB5B-849A19561FF2}"/>
          </ac:spMkLst>
        </pc:spChg>
        <pc:spChg chg="mod">
          <ac:chgData name="Thomas Grohser" userId="6f6859d396761851" providerId="LiveId" clId="{59F5EC8A-2568-4F9D-8D9B-3A3E7ACCE725}" dt="2022-08-02T20:56:34.667" v="7148" actId="571"/>
          <ac:spMkLst>
            <pc:docMk/>
            <pc:sldMk cId="2731428679" sldId="414"/>
            <ac:spMk id="292" creationId="{FFCDB554-4E53-3562-6C53-37D83CB92D17}"/>
          </ac:spMkLst>
        </pc:spChg>
        <pc:grpChg chg="add mod">
          <ac:chgData name="Thomas Grohser" userId="6f6859d396761851" providerId="LiveId" clId="{59F5EC8A-2568-4F9D-8D9B-3A3E7ACCE725}" dt="2022-08-02T20:55:14.041" v="7126" actId="1076"/>
          <ac:grpSpMkLst>
            <pc:docMk/>
            <pc:sldMk cId="2731428679" sldId="414"/>
            <ac:grpSpMk id="5" creationId="{156D0F31-4AD8-BEC8-93F9-CA8106C6EB49}"/>
          </ac:grpSpMkLst>
        </pc:grpChg>
        <pc:grpChg chg="del mod">
          <ac:chgData name="Thomas Grohser" userId="6f6859d396761851" providerId="LiveId" clId="{59F5EC8A-2568-4F9D-8D9B-3A3E7ACCE725}" dt="2022-08-02T20:56:28.507" v="7147" actId="478"/>
          <ac:grpSpMkLst>
            <pc:docMk/>
            <pc:sldMk cId="2731428679" sldId="414"/>
            <ac:grpSpMk id="41" creationId="{F74878DE-1C97-67E0-B68A-17FFA9C2DB19}"/>
          </ac:grpSpMkLst>
        </pc:grpChg>
        <pc:grpChg chg="del mod">
          <ac:chgData name="Thomas Grohser" userId="6f6859d396761851" providerId="LiveId" clId="{59F5EC8A-2568-4F9D-8D9B-3A3E7ACCE725}" dt="2022-08-02T20:56:28.507" v="7147" actId="478"/>
          <ac:grpSpMkLst>
            <pc:docMk/>
            <pc:sldMk cId="2731428679" sldId="414"/>
            <ac:grpSpMk id="42" creationId="{8C5C5783-ACD9-ED9F-C51A-38DD3F471F9A}"/>
          </ac:grpSpMkLst>
        </pc:grpChg>
        <pc:grpChg chg="del mod">
          <ac:chgData name="Thomas Grohser" userId="6f6859d396761851" providerId="LiveId" clId="{59F5EC8A-2568-4F9D-8D9B-3A3E7ACCE725}" dt="2022-08-02T20:56:28.507" v="7147" actId="478"/>
          <ac:grpSpMkLst>
            <pc:docMk/>
            <pc:sldMk cId="2731428679" sldId="414"/>
            <ac:grpSpMk id="60" creationId="{623171F9-B612-DEEA-32E2-12B160748985}"/>
          </ac:grpSpMkLst>
        </pc:grpChg>
        <pc:grpChg chg="mod">
          <ac:chgData name="Thomas Grohser" userId="6f6859d396761851" providerId="LiveId" clId="{59F5EC8A-2568-4F9D-8D9B-3A3E7ACCE725}" dt="2022-08-02T20:55:40.811" v="7133" actId="1076"/>
          <ac:grpSpMkLst>
            <pc:docMk/>
            <pc:sldMk cId="2731428679" sldId="414"/>
            <ac:grpSpMk id="78" creationId="{83A39390-92BB-6D2F-4936-4F28626614BF}"/>
          </ac:grpSpMkLst>
        </pc:grpChg>
        <pc:grpChg chg="mod">
          <ac:chgData name="Thomas Grohser" userId="6f6859d396761851" providerId="LiveId" clId="{59F5EC8A-2568-4F9D-8D9B-3A3E7ACCE725}" dt="2022-08-02T20:55:07.892" v="7125" actId="14100"/>
          <ac:grpSpMkLst>
            <pc:docMk/>
            <pc:sldMk cId="2731428679" sldId="414"/>
            <ac:grpSpMk id="109" creationId="{3B4AA72B-1327-5001-FF26-E00205661B82}"/>
          </ac:grpSpMkLst>
        </pc:grpChg>
        <pc:grpChg chg="add mod">
          <ac:chgData name="Thomas Grohser" userId="6f6859d396761851" providerId="LiveId" clId="{59F5EC8A-2568-4F9D-8D9B-3A3E7ACCE725}" dt="2022-08-02T20:55:17.260" v="7127" actId="571"/>
          <ac:grpSpMkLst>
            <pc:docMk/>
            <pc:sldMk cId="2731428679" sldId="414"/>
            <ac:grpSpMk id="140" creationId="{0AC4375D-1361-6372-F2F2-418763424E5E}"/>
          </ac:grpSpMkLst>
        </pc:grpChg>
        <pc:grpChg chg="mod">
          <ac:chgData name="Thomas Grohser" userId="6f6859d396761851" providerId="LiveId" clId="{59F5EC8A-2568-4F9D-8D9B-3A3E7ACCE725}" dt="2022-08-02T20:55:38.338" v="7132" actId="1076"/>
          <ac:grpSpMkLst>
            <pc:docMk/>
            <pc:sldMk cId="2731428679" sldId="414"/>
            <ac:grpSpMk id="147" creationId="{0029667D-9DBB-DA96-2726-55D3A661BFBA}"/>
          </ac:grpSpMkLst>
        </pc:grpChg>
        <pc:grpChg chg="add mod">
          <ac:chgData name="Thomas Grohser" userId="6f6859d396761851" providerId="LiveId" clId="{59F5EC8A-2568-4F9D-8D9B-3A3E7ACCE725}" dt="2022-08-02T20:55:44.068" v="7134" actId="571"/>
          <ac:grpSpMkLst>
            <pc:docMk/>
            <pc:sldMk cId="2731428679" sldId="414"/>
            <ac:grpSpMk id="171" creationId="{A06C0F59-BE3D-E9B9-F98B-3786D9196C22}"/>
          </ac:grpSpMkLst>
        </pc:grpChg>
        <pc:grpChg chg="add mod">
          <ac:chgData name="Thomas Grohser" userId="6f6859d396761851" providerId="LiveId" clId="{59F5EC8A-2568-4F9D-8D9B-3A3E7ACCE725}" dt="2022-08-02T20:55:47.683" v="7135" actId="571"/>
          <ac:grpSpMkLst>
            <pc:docMk/>
            <pc:sldMk cId="2731428679" sldId="414"/>
            <ac:grpSpMk id="189" creationId="{92BA9383-6A1B-2233-9A59-817C9F766862}"/>
          </ac:grpSpMkLst>
        </pc:grpChg>
        <pc:grpChg chg="add mod">
          <ac:chgData name="Thomas Grohser" userId="6f6859d396761851" providerId="LiveId" clId="{59F5EC8A-2568-4F9D-8D9B-3A3E7ACCE725}" dt="2022-08-02T20:56:34.667" v="7148" actId="571"/>
          <ac:grpSpMkLst>
            <pc:docMk/>
            <pc:sldMk cId="2731428679" sldId="414"/>
            <ac:grpSpMk id="210" creationId="{B61541DA-A808-6071-2A44-3B10ACA5A37B}"/>
          </ac:grpSpMkLst>
        </pc:grpChg>
        <pc:grpChg chg="add mod">
          <ac:chgData name="Thomas Grohser" userId="6f6859d396761851" providerId="LiveId" clId="{59F5EC8A-2568-4F9D-8D9B-3A3E7ACCE725}" dt="2022-08-02T20:56:34.667" v="7148" actId="571"/>
          <ac:grpSpMkLst>
            <pc:docMk/>
            <pc:sldMk cId="2731428679" sldId="414"/>
            <ac:grpSpMk id="228" creationId="{3A1E64A1-0230-60C3-3FDF-96EEBABF755A}"/>
          </ac:grpSpMkLst>
        </pc:grpChg>
        <pc:grpChg chg="add mod">
          <ac:chgData name="Thomas Grohser" userId="6f6859d396761851" providerId="LiveId" clId="{59F5EC8A-2568-4F9D-8D9B-3A3E7ACCE725}" dt="2022-08-02T20:56:34.667" v="7148" actId="571"/>
          <ac:grpSpMkLst>
            <pc:docMk/>
            <pc:sldMk cId="2731428679" sldId="414"/>
            <ac:grpSpMk id="246" creationId="{CBE00B29-E84C-BCA7-A3D7-08496448E863}"/>
          </ac:grpSpMkLst>
        </pc:grpChg>
        <pc:grpChg chg="add mod">
          <ac:chgData name="Thomas Grohser" userId="6f6859d396761851" providerId="LiveId" clId="{59F5EC8A-2568-4F9D-8D9B-3A3E7ACCE725}" dt="2022-08-02T20:56:34.667" v="7148" actId="571"/>
          <ac:grpSpMkLst>
            <pc:docMk/>
            <pc:sldMk cId="2731428679" sldId="414"/>
            <ac:grpSpMk id="264" creationId="{FFC10A96-874E-9A66-8FBE-8557583CF101}"/>
          </ac:grpSpMkLst>
        </pc:grpChg>
        <pc:grpChg chg="add mod">
          <ac:chgData name="Thomas Grohser" userId="6f6859d396761851" providerId="LiveId" clId="{59F5EC8A-2568-4F9D-8D9B-3A3E7ACCE725}" dt="2022-08-02T20:56:34.667" v="7148" actId="571"/>
          <ac:grpSpMkLst>
            <pc:docMk/>
            <pc:sldMk cId="2731428679" sldId="414"/>
            <ac:grpSpMk id="282" creationId="{883B6B6B-1EDF-56B6-2450-E353E758A90D}"/>
          </ac:grpSpMkLst>
        </pc:grpChg>
        <pc:picChg chg="mod">
          <ac:chgData name="Thomas Grohser" userId="6f6859d396761851" providerId="LiveId" clId="{59F5EC8A-2568-4F9D-8D9B-3A3E7ACCE725}" dt="2022-08-02T20:56:13.863" v="7143" actId="1076"/>
          <ac:picMkLst>
            <pc:docMk/>
            <pc:sldMk cId="2731428679" sldId="414"/>
            <ac:picMk id="4" creationId="{3101DEF6-7E2E-217E-E59E-528212095015}"/>
          </ac:picMkLst>
        </pc:picChg>
        <pc:picChg chg="add mod">
          <ac:chgData name="Thomas Grohser" userId="6f6859d396761851" providerId="LiveId" clId="{59F5EC8A-2568-4F9D-8D9B-3A3E7ACCE725}" dt="2022-08-02T20:56:16.509" v="7144" actId="1076"/>
          <ac:picMkLst>
            <pc:docMk/>
            <pc:sldMk cId="2731428679" sldId="414"/>
            <ac:picMk id="134" creationId="{82253DA3-2E35-FE3F-BEC3-BAE2445CC601}"/>
          </ac:picMkLst>
        </pc:picChg>
        <pc:cxnChg chg="mod">
          <ac:chgData name="Thomas Grohser" userId="6f6859d396761851" providerId="LiveId" clId="{59F5EC8A-2568-4F9D-8D9B-3A3E7ACCE725}" dt="2022-08-02T20:53:45.440" v="7112" actId="1076"/>
          <ac:cxnSpMkLst>
            <pc:docMk/>
            <pc:sldMk cId="2731428679" sldId="414"/>
            <ac:cxnSpMk id="7" creationId="{23CA647D-1A95-2CD0-F449-422447887D0E}"/>
          </ac:cxnSpMkLst>
        </pc:cxnChg>
        <pc:cxnChg chg="mod">
          <ac:chgData name="Thomas Grohser" userId="6f6859d396761851" providerId="LiveId" clId="{59F5EC8A-2568-4F9D-8D9B-3A3E7ACCE725}" dt="2022-08-02T20:53:45.440" v="7112" actId="1076"/>
          <ac:cxnSpMkLst>
            <pc:docMk/>
            <pc:sldMk cId="2731428679" sldId="414"/>
            <ac:cxnSpMk id="8" creationId="{28AD6F3F-AF57-16F9-F974-0B6022A6426C}"/>
          </ac:cxnSpMkLst>
        </pc:cxnChg>
        <pc:cxnChg chg="mod">
          <ac:chgData name="Thomas Grohser" userId="6f6859d396761851" providerId="LiveId" clId="{59F5EC8A-2568-4F9D-8D9B-3A3E7ACCE725}" dt="2022-08-02T20:53:45.440" v="7112" actId="1076"/>
          <ac:cxnSpMkLst>
            <pc:docMk/>
            <pc:sldMk cId="2731428679" sldId="414"/>
            <ac:cxnSpMk id="9" creationId="{A634BB8E-EFF5-E1CB-3FA9-6D0568B78CAB}"/>
          </ac:cxnSpMkLst>
        </pc:cxnChg>
        <pc:cxnChg chg="mod">
          <ac:chgData name="Thomas Grohser" userId="6f6859d396761851" providerId="LiveId" clId="{59F5EC8A-2568-4F9D-8D9B-3A3E7ACCE725}" dt="2022-08-02T20:54:50.018" v="7124" actId="164"/>
          <ac:cxnSpMkLst>
            <pc:docMk/>
            <pc:sldMk cId="2731428679" sldId="414"/>
            <ac:cxnSpMk id="18" creationId="{43A42CE5-D37D-41CA-6A25-EA2BB1546CD1}"/>
          </ac:cxnSpMkLst>
        </pc:cxnChg>
        <pc:cxnChg chg="mod">
          <ac:chgData name="Thomas Grohser" userId="6f6859d396761851" providerId="LiveId" clId="{59F5EC8A-2568-4F9D-8D9B-3A3E7ACCE725}" dt="2022-08-02T20:54:50.018" v="7124" actId="164"/>
          <ac:cxnSpMkLst>
            <pc:docMk/>
            <pc:sldMk cId="2731428679" sldId="414"/>
            <ac:cxnSpMk id="20" creationId="{8A05DF2C-5019-FB7B-9AA5-D4A37684F5A6}"/>
          </ac:cxnSpMkLst>
        </pc:cxnChg>
        <pc:cxnChg chg="mod">
          <ac:chgData name="Thomas Grohser" userId="6f6859d396761851" providerId="LiveId" clId="{59F5EC8A-2568-4F9D-8D9B-3A3E7ACCE725}" dt="2022-08-02T20:54:50.018" v="7124" actId="164"/>
          <ac:cxnSpMkLst>
            <pc:docMk/>
            <pc:sldMk cId="2731428679" sldId="414"/>
            <ac:cxnSpMk id="21" creationId="{E30FB891-2AC3-230F-6870-B6271BCD946B}"/>
          </ac:cxnSpMkLst>
        </pc:cxnChg>
        <pc:cxnChg chg="mod">
          <ac:chgData name="Thomas Grohser" userId="6f6859d396761851" providerId="LiveId" clId="{59F5EC8A-2568-4F9D-8D9B-3A3E7ACCE725}" dt="2022-08-02T20:54:50.018" v="7124" actId="164"/>
          <ac:cxnSpMkLst>
            <pc:docMk/>
            <pc:sldMk cId="2731428679" sldId="414"/>
            <ac:cxnSpMk id="22" creationId="{79F8DCC6-24F7-9FB9-5091-78782563D6E8}"/>
          </ac:cxnSpMkLst>
        </pc:cxnChg>
        <pc:cxnChg chg="mod">
          <ac:chgData name="Thomas Grohser" userId="6f6859d396761851" providerId="LiveId" clId="{59F5EC8A-2568-4F9D-8D9B-3A3E7ACCE725}" dt="2022-08-02T20:57:35.091" v="7185" actId="1076"/>
          <ac:cxnSpMkLst>
            <pc:docMk/>
            <pc:sldMk cId="2731428679" sldId="414"/>
            <ac:cxnSpMk id="96" creationId="{9C9FEE71-9F37-9BED-AB65-1D58E2F85689}"/>
          </ac:cxnSpMkLst>
        </pc:cxnChg>
        <pc:cxnChg chg="del mod">
          <ac:chgData name="Thomas Grohser" userId="6f6859d396761851" providerId="LiveId" clId="{59F5EC8A-2568-4F9D-8D9B-3A3E7ACCE725}" dt="2022-08-02T20:53:59.498" v="7116" actId="478"/>
          <ac:cxnSpMkLst>
            <pc:docMk/>
            <pc:sldMk cId="2731428679" sldId="414"/>
            <ac:cxnSpMk id="98" creationId="{E4A63AEA-FED1-56CD-A8C5-359444BC5E7A}"/>
          </ac:cxnSpMkLst>
        </pc:cxnChg>
        <pc:cxnChg chg="mod">
          <ac:chgData name="Thomas Grohser" userId="6f6859d396761851" providerId="LiveId" clId="{59F5EC8A-2568-4F9D-8D9B-3A3E7ACCE725}" dt="2022-08-02T20:56:02.307" v="7140" actId="1076"/>
          <ac:cxnSpMkLst>
            <pc:docMk/>
            <pc:sldMk cId="2731428679" sldId="414"/>
            <ac:cxnSpMk id="102" creationId="{E4291702-F314-22EB-DB35-04B67B265696}"/>
          </ac:cxnSpMkLst>
        </pc:cxnChg>
        <pc:cxnChg chg="mod">
          <ac:chgData name="Thomas Grohser" userId="6f6859d396761851" providerId="LiveId" clId="{59F5EC8A-2568-4F9D-8D9B-3A3E7ACCE725}" dt="2022-08-02T20:56:10.994" v="7142" actId="1076"/>
          <ac:cxnSpMkLst>
            <pc:docMk/>
            <pc:sldMk cId="2731428679" sldId="414"/>
            <ac:cxnSpMk id="106" creationId="{9B498D45-1CCB-42FF-2DF5-AFC3A18DB345}"/>
          </ac:cxnSpMkLst>
        </pc:cxnChg>
        <pc:cxnChg chg="add mod">
          <ac:chgData name="Thomas Grohser" userId="6f6859d396761851" providerId="LiveId" clId="{59F5EC8A-2568-4F9D-8D9B-3A3E7ACCE725}" dt="2022-08-02T20:54:08.257" v="7119" actId="14100"/>
          <ac:cxnSpMkLst>
            <pc:docMk/>
            <pc:sldMk cId="2731428679" sldId="414"/>
            <ac:cxnSpMk id="135" creationId="{02B4ACBB-62C7-0214-E7B4-F529E36D1649}"/>
          </ac:cxnSpMkLst>
        </pc:cxnChg>
        <pc:cxnChg chg="add mod">
          <ac:chgData name="Thomas Grohser" userId="6f6859d396761851" providerId="LiveId" clId="{59F5EC8A-2568-4F9D-8D9B-3A3E7ACCE725}" dt="2022-08-02T20:54:14.165" v="7121" actId="571"/>
          <ac:cxnSpMkLst>
            <pc:docMk/>
            <pc:sldMk cId="2731428679" sldId="414"/>
            <ac:cxnSpMk id="137" creationId="{6D1E0AEC-708C-60B2-E3E0-1EFF58BCF8BE}"/>
          </ac:cxnSpMkLst>
        </pc:cxnChg>
        <pc:cxnChg chg="add mod">
          <ac:chgData name="Thomas Grohser" userId="6f6859d396761851" providerId="LiveId" clId="{59F5EC8A-2568-4F9D-8D9B-3A3E7ACCE725}" dt="2022-08-02T20:54:16.656" v="7122" actId="571"/>
          <ac:cxnSpMkLst>
            <pc:docMk/>
            <pc:sldMk cId="2731428679" sldId="414"/>
            <ac:cxnSpMk id="138" creationId="{77C28427-DBFD-BA2D-780B-4AF4BFFC39F7}"/>
          </ac:cxnSpMkLst>
        </pc:cxnChg>
        <pc:cxnChg chg="mod">
          <ac:chgData name="Thomas Grohser" userId="6f6859d396761851" providerId="LiveId" clId="{59F5EC8A-2568-4F9D-8D9B-3A3E7ACCE725}" dt="2022-08-02T20:56:19.118" v="7145" actId="14100"/>
          <ac:cxnSpMkLst>
            <pc:docMk/>
            <pc:sldMk cId="2731428679" sldId="414"/>
            <ac:cxnSpMk id="145" creationId="{5A5B16DB-A56E-9DEF-F7C9-2EB3024527DC}"/>
          </ac:cxnSpMkLst>
        </pc:cxnChg>
        <pc:cxnChg chg="mod">
          <ac:chgData name="Thomas Grohser" userId="6f6859d396761851" providerId="LiveId" clId="{59F5EC8A-2568-4F9D-8D9B-3A3E7ACCE725}" dt="2022-08-02T20:53:53.250" v="7114" actId="1076"/>
          <ac:cxnSpMkLst>
            <pc:docMk/>
            <pc:sldMk cId="2731428679" sldId="414"/>
            <ac:cxnSpMk id="165" creationId="{4009D207-0B1A-EFDD-28BC-6A5D17398C59}"/>
          </ac:cxnSpMkLst>
        </pc:cxnChg>
        <pc:cxnChg chg="mod">
          <ac:chgData name="Thomas Grohser" userId="6f6859d396761851" providerId="LiveId" clId="{59F5EC8A-2568-4F9D-8D9B-3A3E7ACCE725}" dt="2022-08-02T20:55:17.260" v="7127" actId="571"/>
          <ac:cxnSpMkLst>
            <pc:docMk/>
            <pc:sldMk cId="2731428679" sldId="414"/>
            <ac:cxnSpMk id="166" creationId="{62F563C4-1F56-E3CF-CEF8-249196125B61}"/>
          </ac:cxnSpMkLst>
        </pc:cxnChg>
        <pc:cxnChg chg="mod">
          <ac:chgData name="Thomas Grohser" userId="6f6859d396761851" providerId="LiveId" clId="{59F5EC8A-2568-4F9D-8D9B-3A3E7ACCE725}" dt="2022-08-02T20:55:17.260" v="7127" actId="571"/>
          <ac:cxnSpMkLst>
            <pc:docMk/>
            <pc:sldMk cId="2731428679" sldId="414"/>
            <ac:cxnSpMk id="167" creationId="{0123A5DF-A151-719F-16D6-2C045A6C18E8}"/>
          </ac:cxnSpMkLst>
        </pc:cxnChg>
        <pc:cxnChg chg="mod">
          <ac:chgData name="Thomas Grohser" userId="6f6859d396761851" providerId="LiveId" clId="{59F5EC8A-2568-4F9D-8D9B-3A3E7ACCE725}" dt="2022-08-02T20:55:17.260" v="7127" actId="571"/>
          <ac:cxnSpMkLst>
            <pc:docMk/>
            <pc:sldMk cId="2731428679" sldId="414"/>
            <ac:cxnSpMk id="168" creationId="{A42577B3-59B3-2A65-5E20-39CB71F61800}"/>
          </ac:cxnSpMkLst>
        </pc:cxnChg>
        <pc:cxnChg chg="mod">
          <ac:chgData name="Thomas Grohser" userId="6f6859d396761851" providerId="LiveId" clId="{59F5EC8A-2568-4F9D-8D9B-3A3E7ACCE725}" dt="2022-08-02T20:55:17.260" v="7127" actId="571"/>
          <ac:cxnSpMkLst>
            <pc:docMk/>
            <pc:sldMk cId="2731428679" sldId="414"/>
            <ac:cxnSpMk id="169" creationId="{0910BF4F-F43C-F907-EA4B-A0531C319220}"/>
          </ac:cxnSpMkLst>
        </pc:cxnChg>
        <pc:cxnChg chg="add mod">
          <ac:chgData name="Thomas Grohser" userId="6f6859d396761851" providerId="LiveId" clId="{59F5EC8A-2568-4F9D-8D9B-3A3E7ACCE725}" dt="2022-08-02T20:55:34.286" v="7131" actId="14100"/>
          <ac:cxnSpMkLst>
            <pc:docMk/>
            <pc:sldMk cId="2731428679" sldId="414"/>
            <ac:cxnSpMk id="170" creationId="{D1F58E46-3AC4-1E8F-DE46-10F2D57DE8E7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72" creationId="{42BA2CA2-C60D-A889-B5BA-1DEE7A3BF460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2" creationId="{2999638D-87F4-86BF-8DFD-573D00DF0D7E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3" creationId="{79680748-3175-EB9A-10CF-84FAA42A0246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4" creationId="{95B1B79E-E2BD-8B8E-C206-9429DA1B35A9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5" creationId="{AB18AD62-6DBE-70A8-2B5A-6343C1EBF272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6" creationId="{70ED49B6-3097-01FB-882B-2F04B552A2A1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7" creationId="{229B41AC-C6F6-F7EE-B044-932876276113}"/>
          </ac:cxnSpMkLst>
        </pc:cxnChg>
        <pc:cxnChg chg="mod">
          <ac:chgData name="Thomas Grohser" userId="6f6859d396761851" providerId="LiveId" clId="{59F5EC8A-2568-4F9D-8D9B-3A3E7ACCE725}" dt="2022-08-02T20:55:44.068" v="7134" actId="571"/>
          <ac:cxnSpMkLst>
            <pc:docMk/>
            <pc:sldMk cId="2731428679" sldId="414"/>
            <ac:cxnSpMk id="188" creationId="{6FDAA288-29F4-D15D-53B3-442508F72980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190" creationId="{519E5C5B-2584-082C-7C9B-E4735A5A2DFE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0" creationId="{F85F4BDE-D176-DD1C-7B31-7313A50F3D81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1" creationId="{A102A009-4512-EDCF-2A79-11978B67E5AA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2" creationId="{E2CE1032-AA96-76F4-8D77-C5EFCA995444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3" creationId="{C23D36C8-2266-120B-7644-7912F457BBD1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4" creationId="{B607A885-929A-4D76-4D18-81E76941BEE4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5" creationId="{433CDFEA-D739-6FBB-053B-A18D5413849B}"/>
          </ac:cxnSpMkLst>
        </pc:cxnChg>
        <pc:cxnChg chg="mod">
          <ac:chgData name="Thomas Grohser" userId="6f6859d396761851" providerId="LiveId" clId="{59F5EC8A-2568-4F9D-8D9B-3A3E7ACCE725}" dt="2022-08-02T20:55:47.683" v="7135" actId="571"/>
          <ac:cxnSpMkLst>
            <pc:docMk/>
            <pc:sldMk cId="2731428679" sldId="414"/>
            <ac:cxnSpMk id="206" creationId="{3085085C-7C5F-F4BB-D188-F66745BB1B00}"/>
          </ac:cxnSpMkLst>
        </pc:cxnChg>
        <pc:cxnChg chg="add mod">
          <ac:chgData name="Thomas Grohser" userId="6f6859d396761851" providerId="LiveId" clId="{59F5EC8A-2568-4F9D-8D9B-3A3E7ACCE725}" dt="2022-08-02T20:56:08.722" v="7141" actId="571"/>
          <ac:cxnSpMkLst>
            <pc:docMk/>
            <pc:sldMk cId="2731428679" sldId="414"/>
            <ac:cxnSpMk id="208" creationId="{3253885C-2691-AE3B-604E-1619E4985EC8}"/>
          </ac:cxnSpMkLst>
        </pc:cxnChg>
        <pc:cxnChg chg="add mod">
          <ac:chgData name="Thomas Grohser" userId="6f6859d396761851" providerId="LiveId" clId="{59F5EC8A-2568-4F9D-8D9B-3A3E7ACCE725}" dt="2022-08-02T20:56:23.466" v="7146" actId="571"/>
          <ac:cxnSpMkLst>
            <pc:docMk/>
            <pc:sldMk cId="2731428679" sldId="414"/>
            <ac:cxnSpMk id="209" creationId="{07BAA65F-1C99-9D30-0DE1-54708AAA8075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11" creationId="{27EF5FEB-34EA-6160-0E88-5C9EDBEEE0E3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1" creationId="{5D6D75D6-549A-168D-5D26-9CA7EAE73F66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2" creationId="{682F5BF5-CEC9-9314-76F1-E3B6DB543E0F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3" creationId="{A5F7A5E2-C5EC-A9B8-9DCA-19FCE834768C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4" creationId="{C7E5F16B-79CC-9C7B-4AB2-B4D1D9B2178A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5" creationId="{DF3652E4-FB8C-C121-A687-556D1454A8E4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6" creationId="{1F1E4C73-49B3-7016-D8A9-C624EA723C04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7" creationId="{6DA9E83A-685F-068B-D1EB-E5AC6324C195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29" creationId="{1696C833-993D-7AF7-2B36-0B16C7FB0326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39" creationId="{67A82929-D9AE-FF3E-01B9-4B432E13AC27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0" creationId="{85496739-DB87-AE84-82A0-804363C5B46D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1" creationId="{6D9F92C4-E1C5-6887-85E9-FB636599EBF8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2" creationId="{3FE6FEE2-0C84-FA42-97E6-28493333A9E4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3" creationId="{FB822F26-196B-0D22-4766-58E4BFE32279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4" creationId="{607B888F-6493-BA6B-C480-A29243181F0A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5" creationId="{DCC8B24D-B673-CB7E-3881-87E1F623066E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47" creationId="{12A61FDB-364B-B837-6D06-B93A3399279F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57" creationId="{B8D97592-70E5-C69D-2BD4-B81F7862E4E6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58" creationId="{65A58D60-3A82-C77A-28D7-8D520BCB6840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59" creationId="{9FC061F1-DAAF-43E8-C586-AAB8D1A9AE09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60" creationId="{47715FF8-3007-ACED-F3D5-9109E03D4FF4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61" creationId="{0C1B3122-FFA7-F34E-EEAE-1029EF7EE18F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62" creationId="{1486E3E6-EB28-9B9D-A9C7-4B5520CEF27B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63" creationId="{BAEDE1E3-2FB1-CE5A-07AC-9F094CA2A078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65" creationId="{3EAA43C4-CDEE-8F8C-4DF6-DF03490665E8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75" creationId="{665D4279-A00B-66A4-75FC-D36D1BAD575A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76" creationId="{E6C88229-1817-1953-1C95-C223E8878505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77" creationId="{1DEBFE5F-BA21-E0F3-DB3C-8ABFA16720D7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78" creationId="{B5B52F77-1791-3968-1755-4A962DAA4E7D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79" creationId="{DA7E7F2B-D09E-7F5B-7D00-9F51DE4A7BF3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80" creationId="{61FF9772-7404-930B-1447-25B6E493BB62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81" creationId="{F6DA2987-1D72-7A06-CE33-B6573AB838FF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83" creationId="{330E94B6-105A-C928-DAD8-220EF07C947B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3" creationId="{504A45BF-AA52-AE0A-024C-434047D8E8B7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4" creationId="{1D619A83-D8A0-4EEA-E87D-9BEA64EF80BB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5" creationId="{C791BEC9-1A57-168B-88C5-15CBC2B1DB83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6" creationId="{810E0706-C6A2-B3C2-3929-6555F3D9B639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7" creationId="{3D88C2FA-14C6-072B-D398-FBF9CFA9A055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8" creationId="{98561A93-82D4-FF50-DC4E-088A13C1C178}"/>
          </ac:cxnSpMkLst>
        </pc:cxnChg>
        <pc:cxnChg chg="mod">
          <ac:chgData name="Thomas Grohser" userId="6f6859d396761851" providerId="LiveId" clId="{59F5EC8A-2568-4F9D-8D9B-3A3E7ACCE725}" dt="2022-08-02T20:56:34.667" v="7148" actId="571"/>
          <ac:cxnSpMkLst>
            <pc:docMk/>
            <pc:sldMk cId="2731428679" sldId="414"/>
            <ac:cxnSpMk id="299" creationId="{D282174E-9328-8A68-2801-F1A71343BF95}"/>
          </ac:cxnSpMkLst>
        </pc:cxnChg>
      </pc:sldChg>
      <pc:sldChg chg="addSp modSp add mod modAnim">
        <pc:chgData name="Thomas Grohser" userId="6f6859d396761851" providerId="LiveId" clId="{59F5EC8A-2568-4F9D-8D9B-3A3E7ACCE725}" dt="2022-08-03T13:22:35.727" v="7708"/>
        <pc:sldMkLst>
          <pc:docMk/>
          <pc:sldMk cId="2194979622" sldId="415"/>
        </pc:sldMkLst>
        <pc:spChg chg="mod">
          <ac:chgData name="Thomas Grohser" userId="6f6859d396761851" providerId="LiveId" clId="{59F5EC8A-2568-4F9D-8D9B-3A3E7ACCE725}" dt="2022-08-02T20:57:52.710" v="7192" actId="20577"/>
          <ac:spMkLst>
            <pc:docMk/>
            <pc:sldMk cId="2194979622" sldId="415"/>
            <ac:spMk id="2" creationId="{53EA2003-8773-3793-77A0-D357A0BA8AC1}"/>
          </ac:spMkLst>
        </pc:spChg>
        <pc:spChg chg="mod">
          <ac:chgData name="Thomas Grohser" userId="6f6859d396761851" providerId="LiveId" clId="{59F5EC8A-2568-4F9D-8D9B-3A3E7ACCE725}" dt="2022-08-02T20:58:46.815" v="7250" actId="1076"/>
          <ac:spMkLst>
            <pc:docMk/>
            <pc:sldMk cId="2194979622" sldId="415"/>
            <ac:spMk id="105" creationId="{0DCFAEE5-EACD-CC49-E2FF-B5FB764AE6FC}"/>
          </ac:spMkLst>
        </pc:spChg>
        <pc:spChg chg="mod">
          <ac:chgData name="Thomas Grohser" userId="6f6859d396761851" providerId="LiveId" clId="{59F5EC8A-2568-4F9D-8D9B-3A3E7ACCE725}" dt="2022-08-02T20:58:25.839" v="7232" actId="571"/>
          <ac:spMkLst>
            <pc:docMk/>
            <pc:sldMk cId="2194979622" sldId="415"/>
            <ac:spMk id="136" creationId="{B2CE6EF5-3534-A1CD-C636-4A991C0623E4}"/>
          </ac:spMkLst>
        </pc:spChg>
        <pc:spChg chg="mod">
          <ac:chgData name="Thomas Grohser" userId="6f6859d396761851" providerId="LiveId" clId="{59F5EC8A-2568-4F9D-8D9B-3A3E7ACCE725}" dt="2022-08-02T20:58:25.839" v="7232" actId="571"/>
          <ac:spMkLst>
            <pc:docMk/>
            <pc:sldMk cId="2194979622" sldId="415"/>
            <ac:spMk id="137" creationId="{5AAA8A39-1F96-AC7A-9768-F34B46DD28DF}"/>
          </ac:spMkLst>
        </pc:spChg>
        <pc:spChg chg="mod">
          <ac:chgData name="Thomas Grohser" userId="6f6859d396761851" providerId="LiveId" clId="{59F5EC8A-2568-4F9D-8D9B-3A3E7ACCE725}" dt="2022-08-02T20:58:25.839" v="7232" actId="571"/>
          <ac:spMkLst>
            <pc:docMk/>
            <pc:sldMk cId="2194979622" sldId="415"/>
            <ac:spMk id="138" creationId="{AC97F450-F507-F35E-82EC-B69582C06AB3}"/>
          </ac:spMkLst>
        </pc:spChg>
        <pc:spChg chg="mod">
          <ac:chgData name="Thomas Grohser" userId="6f6859d396761851" providerId="LiveId" clId="{59F5EC8A-2568-4F9D-8D9B-3A3E7ACCE725}" dt="2022-08-02T20:58:25.839" v="7232" actId="571"/>
          <ac:spMkLst>
            <pc:docMk/>
            <pc:sldMk cId="2194979622" sldId="415"/>
            <ac:spMk id="139" creationId="{F79B4CFB-1C2A-1E8B-ACE9-EA3A26BDED12}"/>
          </ac:spMkLst>
        </pc:spChg>
        <pc:spChg chg="mod">
          <ac:chgData name="Thomas Grohser" userId="6f6859d396761851" providerId="LiveId" clId="{59F5EC8A-2568-4F9D-8D9B-3A3E7ACCE725}" dt="2022-08-02T20:58:25.839" v="7232" actId="571"/>
          <ac:spMkLst>
            <pc:docMk/>
            <pc:sldMk cId="2194979622" sldId="415"/>
            <ac:spMk id="140" creationId="{A17FDDC3-D6C2-4F8A-B45D-0DCC7291749F}"/>
          </ac:spMkLst>
        </pc:spChg>
        <pc:spChg chg="add mod">
          <ac:chgData name="Thomas Grohser" userId="6f6859d396761851" providerId="LiveId" clId="{59F5EC8A-2568-4F9D-8D9B-3A3E7ACCE725}" dt="2022-08-03T13:21:52.298" v="7703" actId="1036"/>
          <ac:spMkLst>
            <pc:docMk/>
            <pc:sldMk cId="2194979622" sldId="415"/>
            <ac:spMk id="146" creationId="{9B4CABC4-0211-5F28-A84F-2D859D925FFB}"/>
          </ac:spMkLst>
        </pc:spChg>
        <pc:grpChg chg="mod">
          <ac:chgData name="Thomas Grohser" userId="6f6859d396761851" providerId="LiveId" clId="{59F5EC8A-2568-4F9D-8D9B-3A3E7ACCE725}" dt="2022-08-02T20:58:09.651" v="7212" actId="1037"/>
          <ac:grpSpMkLst>
            <pc:docMk/>
            <pc:sldMk cId="2194979622" sldId="415"/>
            <ac:grpSpMk id="41" creationId="{F74878DE-1C97-67E0-B68A-17FFA9C2DB19}"/>
          </ac:grpSpMkLst>
        </pc:grpChg>
        <pc:grpChg chg="mod">
          <ac:chgData name="Thomas Grohser" userId="6f6859d396761851" providerId="LiveId" clId="{59F5EC8A-2568-4F9D-8D9B-3A3E7ACCE725}" dt="2022-08-02T20:58:09.651" v="7212" actId="1037"/>
          <ac:grpSpMkLst>
            <pc:docMk/>
            <pc:sldMk cId="2194979622" sldId="415"/>
            <ac:grpSpMk id="42" creationId="{8C5C5783-ACD9-ED9F-C51A-38DD3F471F9A}"/>
          </ac:grpSpMkLst>
        </pc:grpChg>
        <pc:grpChg chg="mod">
          <ac:chgData name="Thomas Grohser" userId="6f6859d396761851" providerId="LiveId" clId="{59F5EC8A-2568-4F9D-8D9B-3A3E7ACCE725}" dt="2022-08-02T20:58:09.651" v="7212" actId="1037"/>
          <ac:grpSpMkLst>
            <pc:docMk/>
            <pc:sldMk cId="2194979622" sldId="415"/>
            <ac:grpSpMk id="60" creationId="{623171F9-B612-DEEA-32E2-12B160748985}"/>
          </ac:grpSpMkLst>
        </pc:grpChg>
        <pc:grpChg chg="mod">
          <ac:chgData name="Thomas Grohser" userId="6f6859d396761851" providerId="LiveId" clId="{59F5EC8A-2568-4F9D-8D9B-3A3E7ACCE725}" dt="2022-08-02T20:58:15.193" v="7230" actId="1038"/>
          <ac:grpSpMkLst>
            <pc:docMk/>
            <pc:sldMk cId="2194979622" sldId="415"/>
            <ac:grpSpMk id="78" creationId="{83A39390-92BB-6D2F-4936-4F28626614BF}"/>
          </ac:grpSpMkLst>
        </pc:grpChg>
        <pc:grpChg chg="mod">
          <ac:chgData name="Thomas Grohser" userId="6f6859d396761851" providerId="LiveId" clId="{59F5EC8A-2568-4F9D-8D9B-3A3E7ACCE725}" dt="2022-08-02T20:58:15.193" v="7230" actId="1038"/>
          <ac:grpSpMkLst>
            <pc:docMk/>
            <pc:sldMk cId="2194979622" sldId="415"/>
            <ac:grpSpMk id="109" creationId="{3B4AA72B-1327-5001-FF26-E00205661B82}"/>
          </ac:grpSpMkLst>
        </pc:grpChg>
        <pc:grpChg chg="add mod">
          <ac:chgData name="Thomas Grohser" userId="6f6859d396761851" providerId="LiveId" clId="{59F5EC8A-2568-4F9D-8D9B-3A3E7ACCE725}" dt="2022-08-02T20:58:39.308" v="7248" actId="1036"/>
          <ac:grpSpMkLst>
            <pc:docMk/>
            <pc:sldMk cId="2194979622" sldId="415"/>
            <ac:grpSpMk id="135" creationId="{2AC36060-3594-2EE9-FCCF-DD795F4030F3}"/>
          </ac:grpSpMkLst>
        </pc:grpChg>
        <pc:grpChg chg="mod">
          <ac:chgData name="Thomas Grohser" userId="6f6859d396761851" providerId="LiveId" clId="{59F5EC8A-2568-4F9D-8D9B-3A3E7ACCE725}" dt="2022-08-02T20:58:15.193" v="7230" actId="1038"/>
          <ac:grpSpMkLst>
            <pc:docMk/>
            <pc:sldMk cId="2194979622" sldId="415"/>
            <ac:grpSpMk id="147" creationId="{0029667D-9DBB-DA96-2726-55D3A661BFBA}"/>
          </ac:grpSpMkLst>
        </pc:grpChg>
        <pc:grpChg chg="mod">
          <ac:chgData name="Thomas Grohser" userId="6f6859d396761851" providerId="LiveId" clId="{59F5EC8A-2568-4F9D-8D9B-3A3E7ACCE725}" dt="2022-08-02T20:58:32.180" v="7245" actId="1037"/>
          <ac:grpSpMkLst>
            <pc:docMk/>
            <pc:sldMk cId="2194979622" sldId="415"/>
            <ac:grpSpMk id="168" creationId="{BCD26F4A-45F1-4BCA-4FC6-6FB45CCF8BB5}"/>
          </ac:grpSpMkLst>
        </pc:grpChg>
        <pc:picChg chg="mod">
          <ac:chgData name="Thomas Grohser" userId="6f6859d396761851" providerId="LiveId" clId="{59F5EC8A-2568-4F9D-8D9B-3A3E7ACCE725}" dt="2022-08-02T20:59:48.321" v="7267" actId="167"/>
          <ac:picMkLst>
            <pc:docMk/>
            <pc:sldMk cId="2194979622" sldId="415"/>
            <ac:picMk id="4" creationId="{3101DEF6-7E2E-217E-E59E-528212095015}"/>
          </ac:picMkLst>
        </pc:picChg>
        <pc:picChg chg="add mod">
          <ac:chgData name="Thomas Grohser" userId="6f6859d396761851" providerId="LiveId" clId="{59F5EC8A-2568-4F9D-8D9B-3A3E7ACCE725}" dt="2022-08-02T20:59:48.321" v="7267" actId="167"/>
          <ac:picMkLst>
            <pc:docMk/>
            <pc:sldMk cId="2194979622" sldId="415"/>
            <ac:picMk id="166" creationId="{9DD1E7B0-0413-E5FB-5EE4-14A0A263EA75}"/>
          </ac:picMkLst>
        </pc:picChg>
        <pc:cxnChg chg="mod">
          <ac:chgData name="Thomas Grohser" userId="6f6859d396761851" providerId="LiveId" clId="{59F5EC8A-2568-4F9D-8D9B-3A3E7ACCE725}" dt="2022-08-02T21:00:05.099" v="7273" actId="14100"/>
          <ac:cxnSpMkLst>
            <pc:docMk/>
            <pc:sldMk cId="2194979622" sldId="415"/>
            <ac:cxnSpMk id="6" creationId="{1B267903-47B8-055C-7A55-CDDE78F99131}"/>
          </ac:cxnSpMkLst>
        </pc:cxnChg>
        <pc:cxnChg chg="mod">
          <ac:chgData name="Thomas Grohser" userId="6f6859d396761851" providerId="LiveId" clId="{59F5EC8A-2568-4F9D-8D9B-3A3E7ACCE725}" dt="2022-08-02T21:00:12.194" v="7276" actId="14100"/>
          <ac:cxnSpMkLst>
            <pc:docMk/>
            <pc:sldMk cId="2194979622" sldId="415"/>
            <ac:cxnSpMk id="96" creationId="{9C9FEE71-9F37-9BED-AB65-1D58E2F85689}"/>
          </ac:cxnSpMkLst>
        </pc:cxnChg>
        <pc:cxnChg chg="mod">
          <ac:chgData name="Thomas Grohser" userId="6f6859d396761851" providerId="LiveId" clId="{59F5EC8A-2568-4F9D-8D9B-3A3E7ACCE725}" dt="2022-08-02T21:00:19.201" v="7279" actId="14100"/>
          <ac:cxnSpMkLst>
            <pc:docMk/>
            <pc:sldMk cId="2194979622" sldId="415"/>
            <ac:cxnSpMk id="98" creationId="{E4A63AEA-FED1-56CD-A8C5-359444BC5E7A}"/>
          </ac:cxnSpMkLst>
        </pc:cxnChg>
        <pc:cxnChg chg="mod">
          <ac:chgData name="Thomas Grohser" userId="6f6859d396761851" providerId="LiveId" clId="{59F5EC8A-2568-4F9D-8D9B-3A3E7ACCE725}" dt="2022-08-02T21:00:23.919" v="7281" actId="14100"/>
          <ac:cxnSpMkLst>
            <pc:docMk/>
            <pc:sldMk cId="2194979622" sldId="415"/>
            <ac:cxnSpMk id="100" creationId="{41DA54BC-CF5A-6622-B064-8A0BAE6D4056}"/>
          </ac:cxnSpMkLst>
        </pc:cxnChg>
        <pc:cxnChg chg="mod">
          <ac:chgData name="Thomas Grohser" userId="6f6859d396761851" providerId="LiveId" clId="{59F5EC8A-2568-4F9D-8D9B-3A3E7ACCE725}" dt="2022-08-02T20:59:51.905" v="7268" actId="14100"/>
          <ac:cxnSpMkLst>
            <pc:docMk/>
            <pc:sldMk cId="2194979622" sldId="415"/>
            <ac:cxnSpMk id="102" creationId="{E4291702-F314-22EB-DB35-04B67B265696}"/>
          </ac:cxnSpMkLst>
        </pc:cxnChg>
        <pc:cxnChg chg="mod">
          <ac:chgData name="Thomas Grohser" userId="6f6859d396761851" providerId="LiveId" clId="{59F5EC8A-2568-4F9D-8D9B-3A3E7ACCE725}" dt="2022-08-02T21:00:44.898" v="7287" actId="14100"/>
          <ac:cxnSpMkLst>
            <pc:docMk/>
            <pc:sldMk cId="2194979622" sldId="415"/>
            <ac:cxnSpMk id="106" creationId="{9B498D45-1CCB-42FF-2DF5-AFC3A18DB345}"/>
          </ac:cxnSpMkLst>
        </pc:cxnChg>
        <pc:cxnChg chg="mod">
          <ac:chgData name="Thomas Grohser" userId="6f6859d396761851" providerId="LiveId" clId="{59F5EC8A-2568-4F9D-8D9B-3A3E7ACCE725}" dt="2022-08-02T20:58:25.839" v="7232" actId="571"/>
          <ac:cxnSpMkLst>
            <pc:docMk/>
            <pc:sldMk cId="2194979622" sldId="415"/>
            <ac:cxnSpMk id="141" creationId="{DE75B8DD-C0C7-2505-6275-E27AC5979C1F}"/>
          </ac:cxnSpMkLst>
        </pc:cxnChg>
        <pc:cxnChg chg="mod">
          <ac:chgData name="Thomas Grohser" userId="6f6859d396761851" providerId="LiveId" clId="{59F5EC8A-2568-4F9D-8D9B-3A3E7ACCE725}" dt="2022-08-02T20:58:25.839" v="7232" actId="571"/>
          <ac:cxnSpMkLst>
            <pc:docMk/>
            <pc:sldMk cId="2194979622" sldId="415"/>
            <ac:cxnSpMk id="142" creationId="{F2D040C0-D850-1FC9-F885-8141D2FFD7E8}"/>
          </ac:cxnSpMkLst>
        </pc:cxnChg>
        <pc:cxnChg chg="mod">
          <ac:chgData name="Thomas Grohser" userId="6f6859d396761851" providerId="LiveId" clId="{59F5EC8A-2568-4F9D-8D9B-3A3E7ACCE725}" dt="2022-08-02T20:58:25.839" v="7232" actId="571"/>
          <ac:cxnSpMkLst>
            <pc:docMk/>
            <pc:sldMk cId="2194979622" sldId="415"/>
            <ac:cxnSpMk id="143" creationId="{43B205C7-C09C-1B91-73F3-CEC0AF6F7EFA}"/>
          </ac:cxnSpMkLst>
        </pc:cxnChg>
        <pc:cxnChg chg="mod">
          <ac:chgData name="Thomas Grohser" userId="6f6859d396761851" providerId="LiveId" clId="{59F5EC8A-2568-4F9D-8D9B-3A3E7ACCE725}" dt="2022-08-02T20:58:25.839" v="7232" actId="571"/>
          <ac:cxnSpMkLst>
            <pc:docMk/>
            <pc:sldMk cId="2194979622" sldId="415"/>
            <ac:cxnSpMk id="144" creationId="{05C0AB81-8813-7283-34BB-84E5370A63BB}"/>
          </ac:cxnSpMkLst>
        </pc:cxnChg>
        <pc:cxnChg chg="mod">
          <ac:chgData name="Thomas Grohser" userId="6f6859d396761851" providerId="LiveId" clId="{59F5EC8A-2568-4F9D-8D9B-3A3E7ACCE725}" dt="2022-08-02T21:00:00.123" v="7271" actId="14100"/>
          <ac:cxnSpMkLst>
            <pc:docMk/>
            <pc:sldMk cId="2194979622" sldId="415"/>
            <ac:cxnSpMk id="145" creationId="{5A5B16DB-A56E-9DEF-F7C9-2EB3024527DC}"/>
          </ac:cxnSpMkLst>
        </pc:cxnChg>
        <pc:cxnChg chg="mod">
          <ac:chgData name="Thomas Grohser" userId="6f6859d396761851" providerId="LiveId" clId="{59F5EC8A-2568-4F9D-8D9B-3A3E7ACCE725}" dt="2022-08-03T13:21:22.101" v="7689" actId="14100"/>
          <ac:cxnSpMkLst>
            <pc:docMk/>
            <pc:sldMk cId="2194979622" sldId="415"/>
            <ac:cxnSpMk id="165" creationId="{4009D207-0B1A-EFDD-28BC-6A5D17398C59}"/>
          </ac:cxnSpMkLst>
        </pc:cxnChg>
        <pc:cxnChg chg="add mod">
          <ac:chgData name="Thomas Grohser" userId="6f6859d396761851" providerId="LiveId" clId="{59F5EC8A-2568-4F9D-8D9B-3A3E7ACCE725}" dt="2022-08-03T13:21:25.678" v="7690" actId="14100"/>
          <ac:cxnSpMkLst>
            <pc:docMk/>
            <pc:sldMk cId="2194979622" sldId="415"/>
            <ac:cxnSpMk id="167" creationId="{F3F3EE4E-F879-A43C-147F-A72B9398EAE7}"/>
          </ac:cxnSpMkLst>
        </pc:cxnChg>
        <pc:cxnChg chg="add mod">
          <ac:chgData name="Thomas Grohser" userId="6f6859d396761851" providerId="LiveId" clId="{59F5EC8A-2568-4F9D-8D9B-3A3E7ACCE725}" dt="2022-08-03T13:21:36.189" v="7697" actId="1035"/>
          <ac:cxnSpMkLst>
            <pc:docMk/>
            <pc:sldMk cId="2194979622" sldId="415"/>
            <ac:cxnSpMk id="169" creationId="{4A638AF3-1B96-B92D-EC82-D8CC1D5F8B41}"/>
          </ac:cxnSpMkLst>
        </pc:cxnChg>
        <pc:cxnChg chg="add mod">
          <ac:chgData name="Thomas Grohser" userId="6f6859d396761851" providerId="LiveId" clId="{59F5EC8A-2568-4F9D-8D9B-3A3E7ACCE725}" dt="2022-08-02T20:59:56.596" v="7270" actId="14100"/>
          <ac:cxnSpMkLst>
            <pc:docMk/>
            <pc:sldMk cId="2194979622" sldId="415"/>
            <ac:cxnSpMk id="170" creationId="{FB0AC9BA-E489-89DC-7141-258D05CE6E34}"/>
          </ac:cxnSpMkLst>
        </pc:cxnChg>
        <pc:cxnChg chg="add mod">
          <ac:chgData name="Thomas Grohser" userId="6f6859d396761851" providerId="LiveId" clId="{59F5EC8A-2568-4F9D-8D9B-3A3E7ACCE725}" dt="2022-08-02T21:00:07.724" v="7274" actId="571"/>
          <ac:cxnSpMkLst>
            <pc:docMk/>
            <pc:sldMk cId="2194979622" sldId="415"/>
            <ac:cxnSpMk id="171" creationId="{39E37D70-3642-FFE1-04E3-C3321F8B2D44}"/>
          </ac:cxnSpMkLst>
        </pc:cxnChg>
        <pc:cxnChg chg="add mod">
          <ac:chgData name="Thomas Grohser" userId="6f6859d396761851" providerId="LiveId" clId="{59F5EC8A-2568-4F9D-8D9B-3A3E7ACCE725}" dt="2022-08-02T21:00:40.937" v="7286" actId="1076"/>
          <ac:cxnSpMkLst>
            <pc:docMk/>
            <pc:sldMk cId="2194979622" sldId="415"/>
            <ac:cxnSpMk id="172" creationId="{749EBB6D-F0E0-7F11-BC3A-7914A0EC55B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8E1F-AB9E-8746-C982-60F13B0C8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9E7E0-1BC0-CFD9-44B8-06CD85DED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2C5AE-8EBC-99A9-92F1-9248E5C2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5882A-28BA-ED1D-C32A-2A79D8B9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9F2DB-D472-A177-1CE8-BBE90373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9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E21F-7EA3-8D17-0217-10AD73FC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C44FC2-1FF7-09C7-1564-3FB7828B2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9E27-90CC-680F-B9EF-DD9B838A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3B797-6612-9C18-C29C-5C310905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888B-1F8E-8361-6AC7-5A3BFDA6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7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D1DF-34A0-C4EB-FFF7-EEB1DA3E6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C6DAF-CD44-A7F4-2ACE-6D40F9D30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110E3-BB22-11EF-3DB1-41D2F6D1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DECF-BC1B-DBA4-779B-5EFC7814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2331-5DBA-06CC-C44E-E665DE5A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1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33D8-24A4-9546-F40D-F48307FB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2FE2-2983-4DD0-60FE-8BD631017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74B6C-34D8-9C08-E0B7-148A9659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AD19-3886-CE26-0CDB-09CC3872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2CA34-2E88-50B1-6DB2-39C0AE2D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6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C213-FD89-81AB-28F1-DA4BB2E2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4B3F-35F8-CE4F-7CDA-E3FD710FF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F5259-99C0-5075-7C9D-3C2F4194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AD267-9A46-4852-D3CA-523A5E0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1861B-8F1B-B3C3-42E3-0E195936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5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DA36-C0F9-33CA-EB0A-09564F93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8A54-72A4-CC36-2D2C-DE60787E8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EA368-B34A-412A-E0A2-5ECCF3E4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4D0AC-7329-22C6-E3BB-CD1E148E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DE930-DC59-DEBC-43EE-F4F1D7D0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35A6-AA05-8B8C-DA29-939AA39A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1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D63E-44EB-040B-6DB2-40BB3BBB4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DB068-E16F-D79F-8151-45D14786D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CB80C-4040-BE82-7B8D-F5CF7C0A5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36549-F661-867B-97E7-ED2667558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B536B-9245-EA7C-46BB-0EE8DA869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C5ADA-0AC9-1C5B-E7EA-13F4F472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A2A88-BFE4-278C-ED29-26B33B08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5DB445-EFED-ED56-4F01-B9FC93BA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61DD-E98C-7F87-3E2F-749FA6AF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ACE55-D0E1-20AD-B697-91954828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7C377-215D-51E2-CA29-8C3CEC4AA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6E81B-2CB2-66B6-763C-00C45637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2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C53D0-E163-916C-7BD5-E88A6D2D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C4297-D989-1683-28EB-73E20F43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038C2-A406-F294-F38B-82A914E0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0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F668-B215-5F17-3B26-D3BD4513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27AA-93D5-49A7-CE18-8AB5E26B0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3C6BC-1100-92EC-2397-FBB99C7DD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BD299-18C5-7443-2160-876584776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DFA88-6358-8288-C1E9-C51674E2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CBC10-7D24-31F5-37BD-5B831D3C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AD92-EC85-2D8B-E65A-ECB0D444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26F9C-DCDD-ED5B-6D11-2414AB3079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E6AE1-F664-3999-9F21-0A5A781D2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E374A-F838-B688-D1F9-1CDE166C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2350E-1DC4-62BC-2AD2-C0219F04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39091-5F91-F08D-5E4E-7A55EB74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0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ED108-2352-9CE6-9A26-89EDE5CB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B10A2-51FA-3390-E9BC-421EF3E0A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4FBA0-EAD6-75CE-1234-9EC43BBDB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473C4-B54D-4F75-A7E7-00AB925E4410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F30E7-3BAD-2A6A-1BF1-380D84D34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9692-DC5C-86B3-917A-4B6ACA5D5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4D1A-2E70-45B2-9C26-4F224CFE3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5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eightkb.online/img/logo_landing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hyperlink" Target="https://en.wikipedia.org/wiki/Solid-state_drive" TargetMode="External"/><Relationship Id="rId3" Type="http://schemas.openxmlformats.org/officeDocument/2006/relationships/hyperlink" Target="http://gadgetsin.com/tag/hard-disk-drive" TargetMode="External"/><Relationship Id="rId7" Type="http://schemas.openxmlformats.org/officeDocument/2006/relationships/hyperlink" Target="https://commons.wikimedia.org/wiki/File:SanDisk_Fusion_ioMemory_PX600-5200_PCI-E_SSD.jpg" TargetMode="External"/><Relationship Id="rId12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hyperlink" Target="http://wiki.rosalab.ru/en/index.php/Blog:ROSA_Planet" TargetMode="External"/><Relationship Id="rId5" Type="http://schemas.openxmlformats.org/officeDocument/2006/relationships/hyperlink" Target="https://en.wikipedia.org/wiki/Clariion" TargetMode="External"/><Relationship Id="rId15" Type="http://schemas.openxmlformats.org/officeDocument/2006/relationships/hyperlink" Target="http://www.ecoinsite.com/2011/08/pure-storage-flash-startup.html" TargetMode="External"/><Relationship Id="rId10" Type="http://schemas.openxmlformats.org/officeDocument/2006/relationships/image" Target="../media/image22.jpg"/><Relationship Id="rId4" Type="http://schemas.openxmlformats.org/officeDocument/2006/relationships/image" Target="../media/image19.jpg"/><Relationship Id="rId9" Type="http://schemas.openxmlformats.org/officeDocument/2006/relationships/hyperlink" Target="https://en.wikipedia.org/wiki/RAID" TargetMode="External"/><Relationship Id="rId1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CD-14F8-483D-A33E-CE19A26BA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4004581"/>
            <a:ext cx="4087306" cy="67257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</a:rPr>
              <a:t>Scaling SQL Server 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>
                <a:solidFill>
                  <a:schemeClr val="bg1"/>
                </a:solidFill>
              </a:rPr>
              <a:t>Beyond 1 Disk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A16FC-16C3-4E54-B12E-36D171D80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n-US" sz="1900" dirty="0">
              <a:solidFill>
                <a:schemeClr val="bg1"/>
              </a:solidFill>
            </a:endParaRPr>
          </a:p>
          <a:p>
            <a:pPr algn="l"/>
            <a:endParaRPr lang="en-US" sz="1900" dirty="0">
              <a:solidFill>
                <a:schemeClr val="bg1"/>
              </a:solidFill>
            </a:endParaRPr>
          </a:p>
          <a:p>
            <a:pPr algn="l"/>
            <a:r>
              <a:rPr lang="en-US" sz="1900" dirty="0">
                <a:solidFill>
                  <a:schemeClr val="bg1"/>
                </a:solidFill>
              </a:rPr>
              <a:t>=tg= Thomas Grohser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A6B76-873F-4CF8-82EB-1219792F8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Mixed Extents Logo">
            <a:extLst>
              <a:ext uri="{FF2B5EF4-FFF2-40B4-BE49-F238E27FC236}">
                <a16:creationId xmlns:a16="http://schemas.microsoft.com/office/drawing/2014/main" id="{25A15BF7-C8CF-4867-A680-F22646C663B4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61" y="598421"/>
            <a:ext cx="4364786" cy="72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71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2592-DE75-215C-940B-4619E644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vs Size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B6CEDB-50AB-67EB-A4AC-6F9933E702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425094"/>
              </p:ext>
            </p:extLst>
          </p:nvPr>
        </p:nvGraphicFramePr>
        <p:xfrm>
          <a:off x="838200" y="1725695"/>
          <a:ext cx="10596034" cy="299296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859138">
                  <a:extLst>
                    <a:ext uri="{9D8B030D-6E8A-4147-A177-3AD203B41FA5}">
                      <a16:colId xmlns:a16="http://schemas.microsoft.com/office/drawing/2014/main" val="450977936"/>
                    </a:ext>
                  </a:extLst>
                </a:gridCol>
                <a:gridCol w="1073922">
                  <a:extLst>
                    <a:ext uri="{9D8B030D-6E8A-4147-A177-3AD203B41FA5}">
                      <a16:colId xmlns:a16="http://schemas.microsoft.com/office/drawing/2014/main" val="1901125284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120294449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3316218308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3889319785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3782295397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1281597663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764791457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317691307"/>
                    </a:ext>
                  </a:extLst>
                </a:gridCol>
                <a:gridCol w="859138">
                  <a:extLst>
                    <a:ext uri="{9D8B030D-6E8A-4147-A177-3AD203B41FA5}">
                      <a16:colId xmlns:a16="http://schemas.microsoft.com/office/drawing/2014/main" val="1462220755"/>
                    </a:ext>
                  </a:extLst>
                </a:gridCol>
                <a:gridCol w="894935">
                  <a:extLst>
                    <a:ext uri="{9D8B030D-6E8A-4147-A177-3AD203B41FA5}">
                      <a16:colId xmlns:a16="http://schemas.microsoft.com/office/drawing/2014/main" val="4017310718"/>
                    </a:ext>
                  </a:extLst>
                </a:gridCol>
                <a:gridCol w="894935">
                  <a:extLst>
                    <a:ext uri="{9D8B030D-6E8A-4147-A177-3AD203B41FA5}">
                      <a16:colId xmlns:a16="http://schemas.microsoft.com/office/drawing/2014/main" val="2582585947"/>
                    </a:ext>
                  </a:extLst>
                </a:gridCol>
              </a:tblGrid>
              <a:tr h="33255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100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500 TB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  PB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 PB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73572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17.1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34.1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85.3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170.7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341.3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853.3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1,706.7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3,413.3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8,533.3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17,066.7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34,133.3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607944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8.5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17.1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42.7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85.3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170.7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426.7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853.3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1,706.7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4,266.7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8,533.3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17,066.7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96666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    4.3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8.5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21.3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42.7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85.3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213.3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426.7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853.3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2,133.3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4,266.7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8,533.3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82177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    2.1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4.3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10.7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21.3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42.7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106.7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213.3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426.7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1,066.7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2,133.3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4,266.7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072486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16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    1.1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2.1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5.3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10.7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21.3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53.3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106.7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213.3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1,066.7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2,133.3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336767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32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0.5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1.1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2.7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5.3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10.7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26.7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53.3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106.7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266.7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1,066.7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674597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64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0.3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0.5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1.3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2.7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5.3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13.3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26.7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53.3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133.3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266.7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533.3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99164"/>
                  </a:ext>
                </a:extLst>
              </a:tr>
              <a:tr h="332552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128 GB/s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0.1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0.3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0.7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1.3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2.7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6.7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13.3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26.7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133.3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266.7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7368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00168B-4007-6C2F-B7BC-EC1816923408}"/>
              </a:ext>
            </a:extLst>
          </p:cNvPr>
          <p:cNvSpPr txBox="1"/>
          <p:nvPr/>
        </p:nvSpPr>
        <p:spPr>
          <a:xfrm>
            <a:off x="901399" y="4988030"/>
            <a:ext cx="1029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based Storage	(Cloud)	1 … 4 GB/s</a:t>
            </a:r>
          </a:p>
          <a:p>
            <a:r>
              <a:rPr lang="en-US" dirty="0"/>
              <a:t>SAN based storage			2 … 16 GB/s	with the majority in the 4-8 GB/s range</a:t>
            </a:r>
          </a:p>
          <a:p>
            <a:r>
              <a:rPr lang="en-US" dirty="0"/>
              <a:t>DAS (</a:t>
            </a:r>
            <a:r>
              <a:rPr lang="en-US" dirty="0" err="1"/>
              <a:t>NVMe</a:t>
            </a:r>
            <a:r>
              <a:rPr lang="en-US" dirty="0"/>
              <a:t>)			2 … 100+ GB/s 	between 2 and 6 GB/s per disk</a:t>
            </a:r>
          </a:p>
        </p:txBody>
      </p:sp>
    </p:spTree>
    <p:extLst>
      <p:ext uri="{BB962C8B-B14F-4D97-AF65-F5344CB8AC3E}">
        <p14:creationId xmlns:p14="http://schemas.microsoft.com/office/powerpoint/2010/main" val="2388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89D4-27EA-E5FC-8D8D-EBFB4926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Fast </a:t>
            </a:r>
            <a:r>
              <a:rPr lang="en-US" dirty="0" err="1"/>
              <a:t>Tlog</a:t>
            </a:r>
            <a:r>
              <a:rPr lang="en-US" dirty="0"/>
              <a:t> Writes?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D0DA-DC5F-7768-FFE8-1DFBE9DD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operations that modify data need to log the operations. A slow log will be the bottleneck for all operations that change data:</a:t>
            </a:r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Update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Merge</a:t>
            </a:r>
          </a:p>
          <a:p>
            <a:pPr lvl="1"/>
            <a:r>
              <a:rPr lang="en-US" dirty="0"/>
              <a:t>Bulk Insert</a:t>
            </a:r>
          </a:p>
          <a:p>
            <a:pPr lvl="1"/>
            <a:r>
              <a:rPr lang="en-US" dirty="0"/>
              <a:t>Alter Index</a:t>
            </a:r>
          </a:p>
          <a:p>
            <a:pPr lvl="1"/>
            <a:r>
              <a:rPr lang="en-US" dirty="0"/>
              <a:t>Alter Table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160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C333-6A98-EC86-92A1-9A3AA638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vs Throughput on Sequential IO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D01A9F-B976-B4E9-995E-6981EE609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8921"/>
              </p:ext>
            </p:extLst>
          </p:nvPr>
        </p:nvGraphicFramePr>
        <p:xfrm>
          <a:off x="1028699" y="1514475"/>
          <a:ext cx="5405692" cy="497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2057">
                  <a:extLst>
                    <a:ext uri="{9D8B030D-6E8A-4147-A177-3AD203B41FA5}">
                      <a16:colId xmlns:a16="http://schemas.microsoft.com/office/drawing/2014/main" val="2432140343"/>
                    </a:ext>
                  </a:extLst>
                </a:gridCol>
                <a:gridCol w="2281174">
                  <a:extLst>
                    <a:ext uri="{9D8B030D-6E8A-4147-A177-3AD203B41FA5}">
                      <a16:colId xmlns:a16="http://schemas.microsoft.com/office/drawing/2014/main" val="1629908081"/>
                    </a:ext>
                  </a:extLst>
                </a:gridCol>
                <a:gridCol w="1283399">
                  <a:extLst>
                    <a:ext uri="{9D8B030D-6E8A-4147-A177-3AD203B41FA5}">
                      <a16:colId xmlns:a16="http://schemas.microsoft.com/office/drawing/2014/main" val="3691852634"/>
                    </a:ext>
                  </a:extLst>
                </a:gridCol>
                <a:gridCol w="619062">
                  <a:extLst>
                    <a:ext uri="{9D8B030D-6E8A-4147-A177-3AD203B41FA5}">
                      <a16:colId xmlns:a16="http://schemas.microsoft.com/office/drawing/2014/main" val="3820826303"/>
                    </a:ext>
                  </a:extLst>
                </a:gridCol>
              </a:tblGrid>
              <a:tr h="257841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Logwrites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 Second</a:t>
                      </a: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</a:t>
                      </a: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459593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0.59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148358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1.17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2607245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2.93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8137205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5.86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9435894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11.72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51608411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29.30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MB/s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5543336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58.59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9132325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117.19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3794734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292.97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921797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585.94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965656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1.14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7520205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2.86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1274697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100000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5.72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2955393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200000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11.44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GB/s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45853968"/>
                  </a:ext>
                </a:extLst>
              </a:tr>
              <a:tr h="28245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0.002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500000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28.61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GB/s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6874671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6EC9D714-E316-295F-AB98-B125E49B356B}"/>
              </a:ext>
            </a:extLst>
          </p:cNvPr>
          <p:cNvSpPr/>
          <p:nvPr/>
        </p:nvSpPr>
        <p:spPr>
          <a:xfrm>
            <a:off x="6701065" y="1694439"/>
            <a:ext cx="639234" cy="1213379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FB6C9-874D-BC06-A370-B3D6A904F81E}"/>
              </a:ext>
            </a:extLst>
          </p:cNvPr>
          <p:cNvSpPr txBox="1"/>
          <p:nvPr/>
        </p:nvSpPr>
        <p:spPr>
          <a:xfrm>
            <a:off x="7903633" y="2078567"/>
            <a:ext cx="18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Overloaded SAN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78EF3-CB7F-AEDE-49FC-59C922E38ECA}"/>
              </a:ext>
            </a:extLst>
          </p:cNvPr>
          <p:cNvSpPr txBox="1"/>
          <p:nvPr/>
        </p:nvSpPr>
        <p:spPr>
          <a:xfrm>
            <a:off x="7903633" y="2907818"/>
            <a:ext cx="180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SAN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C3080-BBFF-1C7F-317B-3F2EDD2B99BE}"/>
              </a:ext>
            </a:extLst>
          </p:cNvPr>
          <p:cNvSpPr txBox="1"/>
          <p:nvPr/>
        </p:nvSpPr>
        <p:spPr>
          <a:xfrm>
            <a:off x="7903633" y="3873534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Performance SAN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681C5-D78F-D3FA-B326-6A32A5F72DE8}"/>
              </a:ext>
            </a:extLst>
          </p:cNvPr>
          <p:cNvSpPr txBox="1"/>
          <p:nvPr/>
        </p:nvSpPr>
        <p:spPr>
          <a:xfrm>
            <a:off x="7903633" y="5889916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 DIMM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39A5F-946A-8E7A-15EA-642C5E143C9A}"/>
              </a:ext>
            </a:extLst>
          </p:cNvPr>
          <p:cNvSpPr txBox="1"/>
          <p:nvPr/>
        </p:nvSpPr>
        <p:spPr>
          <a:xfrm>
            <a:off x="7903633" y="4907454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NVMe</a:t>
            </a:r>
            <a:r>
              <a:rPr lang="en-US" dirty="0"/>
              <a:t> 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145BD-CC87-A4C7-7E2C-FBD990C7A143}"/>
              </a:ext>
            </a:extLst>
          </p:cNvPr>
          <p:cNvSpPr txBox="1"/>
          <p:nvPr/>
        </p:nvSpPr>
        <p:spPr>
          <a:xfrm>
            <a:off x="7903633" y="4383894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B08FE2A-BC23-86F9-32DA-2C751D61F03A}"/>
              </a:ext>
            </a:extLst>
          </p:cNvPr>
          <p:cNvSpPr/>
          <p:nvPr/>
        </p:nvSpPr>
        <p:spPr>
          <a:xfrm>
            <a:off x="7179733" y="2542382"/>
            <a:ext cx="639234" cy="1032933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079F5C1-2C1E-9DE8-6DC5-E4092504764D}"/>
              </a:ext>
            </a:extLst>
          </p:cNvPr>
          <p:cNvSpPr/>
          <p:nvPr/>
        </p:nvSpPr>
        <p:spPr>
          <a:xfrm>
            <a:off x="6654799" y="3716867"/>
            <a:ext cx="639234" cy="71014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5225EFF-C01D-23D0-15FC-CD776F783523}"/>
              </a:ext>
            </a:extLst>
          </p:cNvPr>
          <p:cNvSpPr/>
          <p:nvPr/>
        </p:nvSpPr>
        <p:spPr>
          <a:xfrm>
            <a:off x="7179733" y="4316694"/>
            <a:ext cx="639234" cy="503733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4B40014-CAFF-199A-57A4-8B75AA112E89}"/>
              </a:ext>
            </a:extLst>
          </p:cNvPr>
          <p:cNvSpPr/>
          <p:nvPr/>
        </p:nvSpPr>
        <p:spPr>
          <a:xfrm>
            <a:off x="6695016" y="4753226"/>
            <a:ext cx="639234" cy="667028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C85B225D-BBCD-BE57-58B3-352297BAF4AE}"/>
              </a:ext>
            </a:extLst>
          </p:cNvPr>
          <p:cNvSpPr/>
          <p:nvPr/>
        </p:nvSpPr>
        <p:spPr>
          <a:xfrm>
            <a:off x="6695016" y="5561805"/>
            <a:ext cx="639234" cy="931069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3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7C40-ACCE-0731-A1FF-FC3CBA0C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0602B-3550-3362-0AD1-44C67F4D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HDD (Spinning Disk) </a:t>
            </a:r>
          </a:p>
          <a:p>
            <a:pPr lvl="1"/>
            <a:r>
              <a:rPr lang="en-US" dirty="0"/>
              <a:t>Should not be used for databases any more</a:t>
            </a:r>
          </a:p>
          <a:p>
            <a:r>
              <a:rPr lang="en-US" dirty="0"/>
              <a:t>SSD/</a:t>
            </a:r>
            <a:r>
              <a:rPr lang="en-US" dirty="0" err="1"/>
              <a:t>NVMe</a:t>
            </a:r>
            <a:r>
              <a:rPr lang="en-US" dirty="0"/>
              <a:t> 	(Solid State Disk, Flash)</a:t>
            </a:r>
          </a:p>
          <a:p>
            <a:pPr lvl="1"/>
            <a:r>
              <a:rPr lang="en-US" dirty="0"/>
              <a:t>Current best choice for most database needs</a:t>
            </a:r>
          </a:p>
          <a:p>
            <a:r>
              <a:rPr lang="en-US" dirty="0"/>
              <a:t>PMEM (Persistent Memory)  </a:t>
            </a:r>
          </a:p>
          <a:p>
            <a:pPr lvl="1"/>
            <a:r>
              <a:rPr lang="en-US" dirty="0"/>
              <a:t>Discontinued by Intel</a:t>
            </a:r>
          </a:p>
          <a:p>
            <a:r>
              <a:rPr lang="en-US" dirty="0"/>
              <a:t>NVDIMM (non-volatile dual in line memory)</a:t>
            </a:r>
          </a:p>
          <a:p>
            <a:pPr lvl="1"/>
            <a:r>
              <a:rPr lang="en-US" dirty="0"/>
              <a:t>Extreme cases. If you think you need that we should talk</a:t>
            </a:r>
          </a:p>
        </p:txBody>
      </p:sp>
    </p:spTree>
    <p:extLst>
      <p:ext uri="{BB962C8B-B14F-4D97-AF65-F5344CB8AC3E}">
        <p14:creationId xmlns:p14="http://schemas.microsoft.com/office/powerpoint/2010/main" val="2359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4BE7-55CA-416C-C30E-18446EAF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on the Storage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95191-42EF-0282-B49B-108A5E04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			NVDIMM, PMEM</a:t>
            </a:r>
          </a:p>
          <a:p>
            <a:r>
              <a:rPr lang="en-US" dirty="0"/>
              <a:t>PCIe				</a:t>
            </a:r>
            <a:r>
              <a:rPr lang="en-US" dirty="0" err="1"/>
              <a:t>NVMe</a:t>
            </a:r>
            <a:r>
              <a:rPr lang="en-US" dirty="0"/>
              <a:t> SSD</a:t>
            </a:r>
          </a:p>
          <a:p>
            <a:r>
              <a:rPr lang="en-US" dirty="0"/>
              <a:t>SAS				SSD, HDD</a:t>
            </a:r>
          </a:p>
          <a:p>
            <a:r>
              <a:rPr lang="en-US" dirty="0"/>
              <a:t>SATA			SSD, HDD</a:t>
            </a:r>
          </a:p>
          <a:p>
            <a:r>
              <a:rPr lang="en-US" dirty="0"/>
              <a:t>FC				HDD, SAN</a:t>
            </a:r>
          </a:p>
          <a:p>
            <a:endParaRPr lang="en-US" dirty="0"/>
          </a:p>
          <a:p>
            <a:r>
              <a:rPr lang="en-US" dirty="0"/>
              <a:t>No longer used: ATA, PATA, SCSI, Fast-SCSI UW-SCSI, ST-506, ST-412, …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E49613-CB64-39F3-E0C6-E37C7DE50C04}"/>
              </a:ext>
            </a:extLst>
          </p:cNvPr>
          <p:cNvCxnSpPr>
            <a:cxnSpLocks/>
          </p:cNvCxnSpPr>
          <p:nvPr/>
        </p:nvCxnSpPr>
        <p:spPr>
          <a:xfrm>
            <a:off x="6164146" y="2062744"/>
            <a:ext cx="9285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368697-66E7-0407-0579-C1930AB95512}"/>
              </a:ext>
            </a:extLst>
          </p:cNvPr>
          <p:cNvCxnSpPr/>
          <p:nvPr/>
        </p:nvCxnSpPr>
        <p:spPr>
          <a:xfrm>
            <a:off x="6452804" y="3973956"/>
            <a:ext cx="0" cy="2990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7BA2C-2884-838E-1851-2FCD224B437D}"/>
              </a:ext>
            </a:extLst>
          </p:cNvPr>
          <p:cNvCxnSpPr/>
          <p:nvPr/>
        </p:nvCxnSpPr>
        <p:spPr>
          <a:xfrm>
            <a:off x="6474472" y="2938214"/>
            <a:ext cx="0" cy="2990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C911E0-F566-6147-0A82-1DA308738753}"/>
              </a:ext>
            </a:extLst>
          </p:cNvPr>
          <p:cNvCxnSpPr/>
          <p:nvPr/>
        </p:nvCxnSpPr>
        <p:spPr>
          <a:xfrm>
            <a:off x="6470139" y="3462586"/>
            <a:ext cx="0" cy="2990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E8E38C-E952-9B9A-0605-C54D4FB26982}"/>
              </a:ext>
            </a:extLst>
          </p:cNvPr>
          <p:cNvCxnSpPr>
            <a:cxnSpLocks/>
          </p:cNvCxnSpPr>
          <p:nvPr/>
        </p:nvCxnSpPr>
        <p:spPr>
          <a:xfrm flipV="1">
            <a:off x="6470139" y="2439844"/>
            <a:ext cx="0" cy="2990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1E08-D226-B4DE-81D1-C04665F7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Storage Devices</a:t>
            </a:r>
          </a:p>
        </p:txBody>
      </p:sp>
      <p:pic>
        <p:nvPicPr>
          <p:cNvPr id="4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46F60101-D248-7371-4A11-1F1CE9DFC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7" y="2483874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B4B882A3-E81F-6165-9D05-BDC0A9865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93" y="2145232"/>
            <a:ext cx="1516635" cy="882597"/>
          </a:xfrm>
          <a:prstGeom prst="rect">
            <a:avLst/>
          </a:prstGeom>
        </p:spPr>
      </p:pic>
      <p:pic>
        <p:nvPicPr>
          <p:cNvPr id="7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52086F86-58EC-0FFA-E1CF-849995E5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57" y="2310650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CIE - Samtec 1mm PCI Express® Edge Card Connector, Right Angle : Toby  Electronics">
            <a:extLst>
              <a:ext uri="{FF2B5EF4-FFF2-40B4-BE49-F238E27FC236}">
                <a16:creationId xmlns:a16="http://schemas.microsoft.com/office/drawing/2014/main" id="{126D56EC-52A0-0C5B-D463-89DFF8D5E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7080" r="13098" b="13868"/>
          <a:stretch/>
        </p:blipFill>
        <p:spPr bwMode="auto">
          <a:xfrm>
            <a:off x="7718781" y="2379048"/>
            <a:ext cx="563054" cy="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3F96F284-86C8-6F32-EBDF-2E5D4ACF92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39" y="2158841"/>
            <a:ext cx="1189323" cy="891992"/>
          </a:xfrm>
          <a:prstGeom prst="rect">
            <a:avLst/>
          </a:prstGeom>
        </p:spPr>
      </p:pic>
      <p:pic>
        <p:nvPicPr>
          <p:cNvPr id="10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96980182-50EF-207B-F1EB-432DE68A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01" y="3860265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CIE - Samtec 1mm PCI Express® Edge Card Connector, Right Angle : Toby  Electronics">
            <a:extLst>
              <a:ext uri="{FF2B5EF4-FFF2-40B4-BE49-F238E27FC236}">
                <a16:creationId xmlns:a16="http://schemas.microsoft.com/office/drawing/2014/main" id="{43510D30-C87D-F055-727C-B0338F69D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7080" r="13098" b="13868"/>
          <a:stretch/>
        </p:blipFill>
        <p:spPr bwMode="auto">
          <a:xfrm>
            <a:off x="2112625" y="3928663"/>
            <a:ext cx="563054" cy="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16D27ED3-B072-1A1E-0280-939CE5C25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3076217" y="5273673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ID Controllers | Enterprise Storage Forum">
            <a:extLst>
              <a:ext uri="{FF2B5EF4-FFF2-40B4-BE49-F238E27FC236}">
                <a16:creationId xmlns:a16="http://schemas.microsoft.com/office/drawing/2014/main" id="{EC97C38D-2862-A311-47EB-C945AD082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23" y="3783477"/>
            <a:ext cx="1039718" cy="7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D9B8BB5E-29F5-4EE0-E862-68951082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58" y="3573148"/>
            <a:ext cx="799736" cy="9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9BC5B808-F32D-4820-81D5-A800FE49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02" y="5303523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CIE - Samtec 1mm PCI Express® Edge Card Connector, Right Angle : Toby  Electronics">
            <a:extLst>
              <a:ext uri="{FF2B5EF4-FFF2-40B4-BE49-F238E27FC236}">
                <a16:creationId xmlns:a16="http://schemas.microsoft.com/office/drawing/2014/main" id="{4B78EDB1-EA90-9937-59AF-8352CC8ED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7080" r="13098" b="13868"/>
          <a:stretch/>
        </p:blipFill>
        <p:spPr bwMode="auto">
          <a:xfrm>
            <a:off x="2091426" y="5371921"/>
            <a:ext cx="563054" cy="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40-1000569-13 Brocade 16Gb FC SAN Switch 24 48 Port (Refurbished)">
            <a:extLst>
              <a:ext uri="{FF2B5EF4-FFF2-40B4-BE49-F238E27FC236}">
                <a16:creationId xmlns:a16="http://schemas.microsoft.com/office/drawing/2014/main" id="{45A81366-7C10-C946-E60D-57A2DF0E2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226" y="5337748"/>
            <a:ext cx="1241722" cy="5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72BDAA60-C789-5D0D-D5A1-B37437ECD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5454558" y="5305710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CIE - Samtec 1mm PCI Express® Edge Card Connector, Right Angle : Toby  Electronics">
            <a:extLst>
              <a:ext uri="{FF2B5EF4-FFF2-40B4-BE49-F238E27FC236}">
                <a16:creationId xmlns:a16="http://schemas.microsoft.com/office/drawing/2014/main" id="{D81C6F19-40AE-52E7-13AC-CB54EC3EE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7080" r="13098" b="13868"/>
          <a:stretch/>
        </p:blipFill>
        <p:spPr bwMode="auto">
          <a:xfrm>
            <a:off x="6478745" y="5502205"/>
            <a:ext cx="563054" cy="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D095DA22-E074-24AB-6826-C6E6BF75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54" y="5433805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CIE - Samtec 1mm PCI Express® Edge Card Connector, Right Angle : Toby  Electronics">
            <a:extLst>
              <a:ext uri="{FF2B5EF4-FFF2-40B4-BE49-F238E27FC236}">
                <a16:creationId xmlns:a16="http://schemas.microsoft.com/office/drawing/2014/main" id="{E5C4D3F3-07FB-DF9C-BAE8-981321A20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7080" r="13098" b="13868"/>
          <a:stretch/>
        </p:blipFill>
        <p:spPr bwMode="auto">
          <a:xfrm>
            <a:off x="8151189" y="5502205"/>
            <a:ext cx="563054" cy="45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AID Controllers | Enterprise Storage Forum">
            <a:extLst>
              <a:ext uri="{FF2B5EF4-FFF2-40B4-BE49-F238E27FC236}">
                <a16:creationId xmlns:a16="http://schemas.microsoft.com/office/drawing/2014/main" id="{2C7EC58F-DA88-981B-FD21-9955D901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887" y="5357019"/>
            <a:ext cx="1039718" cy="7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B89CB132-78FE-D28F-4F3B-54F72F17E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822" y="5146690"/>
            <a:ext cx="799736" cy="9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37412E-2BB4-7DBE-3A4F-82CC6B1323EC}"/>
              </a:ext>
            </a:extLst>
          </p:cNvPr>
          <p:cNvSpPr txBox="1"/>
          <p:nvPr/>
        </p:nvSpPr>
        <p:spPr>
          <a:xfrm>
            <a:off x="1008992" y="1710440"/>
            <a:ext cx="159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NVDIM, PMEM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2B524-2C06-8BA2-852A-F9B1AC50F2A8}"/>
              </a:ext>
            </a:extLst>
          </p:cNvPr>
          <p:cNvSpPr txBox="1"/>
          <p:nvPr/>
        </p:nvSpPr>
        <p:spPr>
          <a:xfrm>
            <a:off x="6573657" y="1725175"/>
            <a:ext cx="159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NVMe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685559-55B7-E540-E1CE-6992ECBD468B}"/>
              </a:ext>
            </a:extLst>
          </p:cNvPr>
          <p:cNvSpPr txBox="1"/>
          <p:nvPr/>
        </p:nvSpPr>
        <p:spPr>
          <a:xfrm>
            <a:off x="967500" y="3344219"/>
            <a:ext cx="274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NVMe</a:t>
            </a:r>
            <a:r>
              <a:rPr lang="en-US" dirty="0"/>
              <a:t>, SSD, HDD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68324-7181-19E6-F756-63A3018B3A6D}"/>
              </a:ext>
            </a:extLst>
          </p:cNvPr>
          <p:cNvSpPr txBox="1"/>
          <p:nvPr/>
        </p:nvSpPr>
        <p:spPr>
          <a:xfrm>
            <a:off x="890442" y="4797636"/>
            <a:ext cx="2749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</a:t>
            </a:r>
          </a:p>
        </p:txBody>
      </p:sp>
    </p:spTree>
    <p:extLst>
      <p:ext uri="{BB962C8B-B14F-4D97-AF65-F5344CB8AC3E}">
        <p14:creationId xmlns:p14="http://schemas.microsoft.com/office/powerpoint/2010/main" val="241194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8887-0DB0-46B5-A5A1-D2C2AF41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Technology Over Time</a:t>
            </a:r>
          </a:p>
        </p:txBody>
      </p:sp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91B2DF56-EDD4-4D6E-9EE3-6488A360D8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7342" y="2300927"/>
            <a:ext cx="1155171" cy="841991"/>
          </a:xfrm>
          <a:prstGeom prst="rect">
            <a:avLst/>
          </a:prstGeom>
        </p:spPr>
      </p:pic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8D10E074-4BB4-4507-82C8-D29261A1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999" y="2376183"/>
            <a:ext cx="862464" cy="628640"/>
          </a:xfrm>
          <a:prstGeom prst="rect">
            <a:avLst/>
          </a:prstGeom>
        </p:spPr>
      </p:pic>
      <p:pic>
        <p:nvPicPr>
          <p:cNvPr id="11" name="Picture 10" descr="A close up of electronics&#10;&#10;Description automatically generated">
            <a:extLst>
              <a:ext uri="{FF2B5EF4-FFF2-40B4-BE49-F238E27FC236}">
                <a16:creationId xmlns:a16="http://schemas.microsoft.com/office/drawing/2014/main" id="{625BB288-5156-45E6-A888-22E8A88A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96404" y="2376183"/>
            <a:ext cx="862464" cy="628640"/>
          </a:xfrm>
          <a:prstGeom prst="rect">
            <a:avLst/>
          </a:prstGeom>
        </p:spPr>
      </p:pic>
      <p:pic>
        <p:nvPicPr>
          <p:cNvPr id="12" name="Picture 11" descr="A close up of electronics&#10;&#10;Description automatically generated">
            <a:extLst>
              <a:ext uri="{FF2B5EF4-FFF2-40B4-BE49-F238E27FC236}">
                <a16:creationId xmlns:a16="http://schemas.microsoft.com/office/drawing/2014/main" id="{9CB29350-B0F5-43D8-9006-D19F304F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7801" y="2376183"/>
            <a:ext cx="862464" cy="628640"/>
          </a:xfrm>
          <a:prstGeom prst="rect">
            <a:avLst/>
          </a:prstGeom>
        </p:spPr>
      </p:pic>
      <p:pic>
        <p:nvPicPr>
          <p:cNvPr id="14" name="Picture 13" descr="A picture containing cabinet, indoor, floor, wall&#10;&#10;Description automatically generated">
            <a:extLst>
              <a:ext uri="{FF2B5EF4-FFF2-40B4-BE49-F238E27FC236}">
                <a16:creationId xmlns:a16="http://schemas.microsoft.com/office/drawing/2014/main" id="{99DC871F-0765-4A4B-8D56-DC4705A52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962359" y="2300927"/>
            <a:ext cx="798819" cy="1105393"/>
          </a:xfrm>
          <a:prstGeom prst="rect">
            <a:avLst/>
          </a:prstGeom>
        </p:spPr>
      </p:pic>
      <p:pic>
        <p:nvPicPr>
          <p:cNvPr id="17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01459E72-BC45-486E-8792-B2DC29A20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12186" y="3958363"/>
            <a:ext cx="1951230" cy="1239031"/>
          </a:xfrm>
          <a:prstGeom prst="rect">
            <a:avLst/>
          </a:prstGeom>
        </p:spPr>
      </p:pic>
      <p:pic>
        <p:nvPicPr>
          <p:cNvPr id="23" name="Picture 22" descr="A close up of a machine&#10;&#10;Description automatically generated">
            <a:extLst>
              <a:ext uri="{FF2B5EF4-FFF2-40B4-BE49-F238E27FC236}">
                <a16:creationId xmlns:a16="http://schemas.microsoft.com/office/drawing/2014/main" id="{769E1902-AD25-4945-BA0D-31CE3CBF1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183033" y="2317254"/>
            <a:ext cx="1270930" cy="841991"/>
          </a:xfrm>
          <a:prstGeom prst="rect">
            <a:avLst/>
          </a:prstGeom>
        </p:spPr>
      </p:pic>
      <p:pic>
        <p:nvPicPr>
          <p:cNvPr id="29" name="Picture 28" descr="A close up of electronics&#10;&#10;Description automatically generated">
            <a:extLst>
              <a:ext uri="{FF2B5EF4-FFF2-40B4-BE49-F238E27FC236}">
                <a16:creationId xmlns:a16="http://schemas.microsoft.com/office/drawing/2014/main" id="{DBD982C1-C48E-4C89-88E3-AFB26F359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285997" y="4054297"/>
            <a:ext cx="1295417" cy="9310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9268C5-98B7-4FC1-A88F-1088EA717AA1}"/>
              </a:ext>
            </a:extLst>
          </p:cNvPr>
          <p:cNvSpPr txBox="1"/>
          <p:nvPr/>
        </p:nvSpPr>
        <p:spPr>
          <a:xfrm>
            <a:off x="2663558" y="3182686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598EEC-5753-4BC9-90E5-A8E7E2648850}"/>
              </a:ext>
            </a:extLst>
          </p:cNvPr>
          <p:cNvSpPr txBox="1"/>
          <p:nvPr/>
        </p:nvSpPr>
        <p:spPr>
          <a:xfrm>
            <a:off x="4184761" y="3135749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6F6BF-3D3A-4F39-A4BB-CDBAA6B34233}"/>
              </a:ext>
            </a:extLst>
          </p:cNvPr>
          <p:cNvSpPr txBox="1"/>
          <p:nvPr/>
        </p:nvSpPr>
        <p:spPr>
          <a:xfrm>
            <a:off x="6091298" y="3182686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Array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F55B65-9523-4755-A573-54435D3F1BEA}"/>
              </a:ext>
            </a:extLst>
          </p:cNvPr>
          <p:cNvSpPr txBox="1"/>
          <p:nvPr/>
        </p:nvSpPr>
        <p:spPr>
          <a:xfrm>
            <a:off x="8745604" y="3118579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217597-8897-4779-AED8-9D00D0F37E14}"/>
              </a:ext>
            </a:extLst>
          </p:cNvPr>
          <p:cNvSpPr txBox="1"/>
          <p:nvPr/>
        </p:nvSpPr>
        <p:spPr>
          <a:xfrm>
            <a:off x="4443006" y="5152739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Fusion IO</a:t>
            </a:r>
          </a:p>
        </p:txBody>
      </p:sp>
      <p:pic>
        <p:nvPicPr>
          <p:cNvPr id="37" name="Picture 36" descr="A close up of electronics&#10;&#10;Description automatically generated">
            <a:extLst>
              <a:ext uri="{FF2B5EF4-FFF2-40B4-BE49-F238E27FC236}">
                <a16:creationId xmlns:a16="http://schemas.microsoft.com/office/drawing/2014/main" id="{200CE925-C4B4-405A-8705-14D0A78373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090814" y="4309070"/>
            <a:ext cx="1664036" cy="5672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8C8008-1152-4CAE-8365-9A9CCB2A1B99}"/>
              </a:ext>
            </a:extLst>
          </p:cNvPr>
          <p:cNvSpPr txBox="1"/>
          <p:nvPr/>
        </p:nvSpPr>
        <p:spPr>
          <a:xfrm>
            <a:off x="2321222" y="4987660"/>
            <a:ext cx="112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 SAN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3E1425-F5C2-43D7-8736-89D0F966A7B9}"/>
              </a:ext>
            </a:extLst>
          </p:cNvPr>
          <p:cNvSpPr txBox="1"/>
          <p:nvPr/>
        </p:nvSpPr>
        <p:spPr>
          <a:xfrm>
            <a:off x="6609004" y="5152739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SSD</a:t>
            </a:r>
          </a:p>
        </p:txBody>
      </p:sp>
      <p:pic>
        <p:nvPicPr>
          <p:cNvPr id="41" name="Picture 40" descr="A close up of a computer&#10;&#10;Description automatically generated">
            <a:extLst>
              <a:ext uri="{FF2B5EF4-FFF2-40B4-BE49-F238E27FC236}">
                <a16:creationId xmlns:a16="http://schemas.microsoft.com/office/drawing/2014/main" id="{15675E5A-1002-4961-BD81-BA6CC32F3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85277" y="4211999"/>
            <a:ext cx="1796728" cy="7317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5AAA415-540B-4F34-9331-E89196ACCA3D}"/>
              </a:ext>
            </a:extLst>
          </p:cNvPr>
          <p:cNvSpPr txBox="1"/>
          <p:nvPr/>
        </p:nvSpPr>
        <p:spPr>
          <a:xfrm>
            <a:off x="7985317" y="5122495"/>
            <a:ext cx="158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Flash Array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6E495-E5D2-42F8-9700-0EA314871C78}"/>
              </a:ext>
            </a:extLst>
          </p:cNvPr>
          <p:cNvSpPr txBox="1"/>
          <p:nvPr/>
        </p:nvSpPr>
        <p:spPr>
          <a:xfrm>
            <a:off x="979890" y="2328643"/>
            <a:ext cx="1063496" cy="1200329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  40 MB</a:t>
            </a:r>
          </a:p>
          <a:p>
            <a:r>
              <a:rPr lang="en-US" dirty="0"/>
              <a:t>600 kb/s</a:t>
            </a:r>
          </a:p>
          <a:p>
            <a:r>
              <a:rPr lang="en-US" dirty="0"/>
              <a:t>  27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    5 MB/s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ABE91A-89CE-475C-B698-982B2C381D61}"/>
              </a:ext>
            </a:extLst>
          </p:cNvPr>
          <p:cNvSpPr txBox="1"/>
          <p:nvPr/>
        </p:nvSpPr>
        <p:spPr>
          <a:xfrm>
            <a:off x="10199016" y="3934148"/>
            <a:ext cx="959302" cy="1200329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1+  PB </a:t>
            </a:r>
          </a:p>
          <a:p>
            <a:r>
              <a:rPr lang="en-US" dirty="0"/>
              <a:t>8    GB/s</a:t>
            </a:r>
          </a:p>
          <a:p>
            <a:r>
              <a:rPr lang="en-US" dirty="0"/>
              <a:t>0.2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2    GB/s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BB540D-482F-4766-8794-B2C1546FD80C}"/>
              </a:ext>
            </a:extLst>
          </p:cNvPr>
          <p:cNvSpPr txBox="1"/>
          <p:nvPr/>
        </p:nvSpPr>
        <p:spPr>
          <a:xfrm>
            <a:off x="544494" y="1799183"/>
            <a:ext cx="2869768" cy="37970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dirty="0"/>
              <a:t>40 MB in about 10 minutes</a:t>
            </a:r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D75899-3E2B-4033-99BF-B309998819CB}"/>
              </a:ext>
            </a:extLst>
          </p:cNvPr>
          <p:cNvSpPr txBox="1"/>
          <p:nvPr/>
        </p:nvSpPr>
        <p:spPr>
          <a:xfrm>
            <a:off x="9302909" y="5755490"/>
            <a:ext cx="2370477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dirty="0"/>
              <a:t>1 PB in about 1 ½ 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9" grpId="0"/>
      <p:bldP spid="40" grpId="0"/>
      <p:bldP spid="42" grpId="0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46A-B1C5-4EF3-AE24-06EA23F8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18A7-B612-4FE7-B4AB-42BF54B0D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NVMe</a:t>
            </a:r>
            <a:r>
              <a:rPr lang="en-US" dirty="0"/>
              <a:t>	Disk</a:t>
            </a:r>
          </a:p>
          <a:p>
            <a:pPr marL="0" indent="0">
              <a:buNone/>
            </a:pPr>
            <a:r>
              <a:rPr lang="en-US" dirty="0"/>
              <a:t>		PCIe Card</a:t>
            </a:r>
          </a:p>
          <a:p>
            <a:r>
              <a:rPr lang="en-US" dirty="0"/>
              <a:t>NVDIMM</a:t>
            </a:r>
          </a:p>
          <a:p>
            <a:r>
              <a:rPr lang="en-US" dirty="0"/>
              <a:t>PMEM –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  <a:p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16DD418-580B-4675-871D-E5E8569C3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992570"/>
            <a:ext cx="2337396" cy="1753047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1903BB27-7F75-4430-B64F-7DB2C12A6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4664461"/>
            <a:ext cx="2257383" cy="1252142"/>
          </a:xfrm>
          <a:prstGeom prst="rect">
            <a:avLst/>
          </a:prstGeom>
        </p:spPr>
      </p:pic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E56AC57-AA30-4283-9937-8DA393C1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112175"/>
            <a:ext cx="3312368" cy="1927614"/>
          </a:xfrm>
          <a:prstGeom prst="rect">
            <a:avLst/>
          </a:prstGeom>
        </p:spPr>
      </p:pic>
      <p:pic>
        <p:nvPicPr>
          <p:cNvPr id="2050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073E6D0-E34E-44DD-A475-DFA5AB52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076480"/>
            <a:ext cx="2359022" cy="28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2B0A3-5D8F-49F7-A6B5-42125560B592}"/>
              </a:ext>
            </a:extLst>
          </p:cNvPr>
          <p:cNvSpPr txBox="1"/>
          <p:nvPr/>
        </p:nvSpPr>
        <p:spPr>
          <a:xfrm>
            <a:off x="613172" y="4005064"/>
            <a:ext cx="3479984" cy="5263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799" dirty="0"/>
              <a:t>Latency measured in µs and 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2494F-9535-4896-8027-0D29E4490EFE}"/>
              </a:ext>
            </a:extLst>
          </p:cNvPr>
          <p:cNvSpPr txBox="1"/>
          <p:nvPr/>
        </p:nvSpPr>
        <p:spPr>
          <a:xfrm>
            <a:off x="8184232" y="3049546"/>
            <a:ext cx="2592288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1 PB in about 70 Minutes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B742B-C997-4C91-8CB4-6B0133573347}"/>
              </a:ext>
            </a:extLst>
          </p:cNvPr>
          <p:cNvSpPr txBox="1"/>
          <p:nvPr/>
        </p:nvSpPr>
        <p:spPr>
          <a:xfrm>
            <a:off x="695400" y="6084027"/>
            <a:ext cx="2867900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24 TB in about 300 seconds</a:t>
            </a:r>
          </a:p>
          <a:p>
            <a:endParaRPr lang="en-US" sz="1799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909AE-0569-4777-A2C3-D8D6C82CC68B}"/>
              </a:ext>
            </a:extLst>
          </p:cNvPr>
          <p:cNvSpPr txBox="1"/>
          <p:nvPr/>
        </p:nvSpPr>
        <p:spPr>
          <a:xfrm>
            <a:off x="3935760" y="6086788"/>
            <a:ext cx="2867900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1.5 TB in about 3 seconds</a:t>
            </a:r>
          </a:p>
          <a:p>
            <a:endParaRPr lang="en-US" sz="1799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6F692C-C588-3233-F7E9-8D4763E38C49}"/>
              </a:ext>
            </a:extLst>
          </p:cNvPr>
          <p:cNvCxnSpPr/>
          <p:nvPr/>
        </p:nvCxnSpPr>
        <p:spPr>
          <a:xfrm>
            <a:off x="1116787" y="3588262"/>
            <a:ext cx="5825719" cy="34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6885AC-F72F-DE57-B4AC-871775727963}"/>
              </a:ext>
            </a:extLst>
          </p:cNvPr>
          <p:cNvCxnSpPr>
            <a:cxnSpLocks/>
          </p:cNvCxnSpPr>
          <p:nvPr/>
        </p:nvCxnSpPr>
        <p:spPr>
          <a:xfrm flipV="1">
            <a:off x="930602" y="5344666"/>
            <a:ext cx="2397496" cy="28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2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E2A1-9117-54A9-95C3-BBC4EFB1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9FE0-5861-687A-E20A-C2F8A7EE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measurement has no meaning unless the size of the IO is specified</a:t>
            </a:r>
          </a:p>
          <a:p>
            <a:endParaRPr lang="en-US" dirty="0"/>
          </a:p>
          <a:p>
            <a:r>
              <a:rPr lang="en-US" dirty="0"/>
              <a:t>10000 IOPS</a:t>
            </a:r>
          </a:p>
          <a:p>
            <a:r>
              <a:rPr lang="en-US" dirty="0"/>
              <a:t>10000 IOPS @ 4 MB   	= 40       GB/s</a:t>
            </a:r>
          </a:p>
          <a:p>
            <a:r>
              <a:rPr lang="en-US" dirty="0"/>
              <a:t>10000 IOPS @ 8 KB    	=    0.08 GB/s   	= 80 MB/s  </a:t>
            </a:r>
          </a:p>
        </p:txBody>
      </p:sp>
    </p:spTree>
    <p:extLst>
      <p:ext uri="{BB962C8B-B14F-4D97-AF65-F5344CB8AC3E}">
        <p14:creationId xmlns:p14="http://schemas.microsoft.com/office/powerpoint/2010/main" val="150121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B94CA-6238-4EDF-963A-25DD3E27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558" y="1128755"/>
            <a:ext cx="7108896" cy="49514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391E6-4333-4C1E-8B30-9A1B3FF7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Pyramid</a:t>
            </a:r>
          </a:p>
        </p:txBody>
      </p:sp>
    </p:spTree>
    <p:extLst>
      <p:ext uri="{BB962C8B-B14F-4D97-AF65-F5344CB8AC3E}">
        <p14:creationId xmlns:p14="http://schemas.microsoft.com/office/powerpoint/2010/main" val="1212178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369" y="602295"/>
            <a:ext cx="7914871" cy="394431"/>
          </a:xfrm>
        </p:spPr>
        <p:txBody>
          <a:bodyPr anchor="t"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select * from =</a:t>
            </a:r>
            <a:r>
              <a:rPr lang="en-US" dirty="0" err="1"/>
              <a:t>tg</a:t>
            </a:r>
            <a:r>
              <a:rPr lang="en-US" dirty="0"/>
              <a:t>= where topic =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644097"/>
              </p:ext>
            </p:extLst>
          </p:nvPr>
        </p:nvGraphicFramePr>
        <p:xfrm>
          <a:off x="6196561" y="1353519"/>
          <a:ext cx="5398081" cy="42981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8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r>
                        <a:rPr lang="en-US" sz="1100" dirty="0"/>
                        <a:t>@@Version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Remark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4.21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 ever used (1994)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</a:t>
                      </a:r>
                      <a:r>
                        <a:rPr lang="en-US" sz="1100" baseline="0" dirty="0"/>
                        <a:t> 6.0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Log Shipping with failover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6.5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 Cluster (NT4.0 + </a:t>
                      </a:r>
                      <a:r>
                        <a:rPr lang="en-US" sz="1100" dirty="0" err="1"/>
                        <a:t>Wolfpack</a:t>
                      </a:r>
                      <a:r>
                        <a:rPr lang="en-US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7.0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2+ billion rows</a:t>
                      </a:r>
                      <a:r>
                        <a:rPr lang="en-US" sz="1100" baseline="0" dirty="0"/>
                        <a:t> / month in a single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2000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938</a:t>
                      </a:r>
                      <a:r>
                        <a:rPr lang="en-US" sz="1100" baseline="0" dirty="0"/>
                        <a:t> days with 100% availability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2000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</a:t>
                      </a:r>
                      <a:r>
                        <a:rPr lang="en-US" sz="1100" baseline="0" dirty="0"/>
                        <a:t> on Itanium </a:t>
                      </a:r>
                      <a:r>
                        <a:rPr lang="en-US" sz="1100" dirty="0"/>
                        <a:t>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2005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OLTP long</a:t>
                      </a:r>
                      <a:r>
                        <a:rPr lang="en-US" sz="1100" baseline="0" dirty="0"/>
                        <a:t> distance database mirroring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2008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</a:t>
                      </a:r>
                      <a:r>
                        <a:rPr lang="en-US" sz="1100" baseline="0" dirty="0"/>
                        <a:t> Replication into mirrored databases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993">
                <a:tc>
                  <a:txBody>
                    <a:bodyPr/>
                    <a:lstStyle/>
                    <a:p>
                      <a:r>
                        <a:rPr lang="en-US" sz="1100" dirty="0"/>
                        <a:t>SQL 2008R2 IA64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SQL 2008R2 x64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256 CPUs &amp; &gt;500.000 STMT/sec</a:t>
                      </a:r>
                    </a:p>
                    <a:p>
                      <a:r>
                        <a:rPr lang="en-US" sz="1100" dirty="0"/>
                        <a:t>First Scale out &gt; 1.000.000</a:t>
                      </a:r>
                      <a:r>
                        <a:rPr lang="en-US" sz="1100" baseline="0" dirty="0"/>
                        <a:t> STMT/sec</a:t>
                      </a:r>
                    </a:p>
                    <a:p>
                      <a:r>
                        <a:rPr lang="en-US" sz="1100" baseline="0" dirty="0"/>
                        <a:t>First time 1.2+ trillion rows in a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462">
                <a:tc>
                  <a:txBody>
                    <a:bodyPr/>
                    <a:lstStyle/>
                    <a:p>
                      <a:r>
                        <a:rPr lang="en-US" sz="1100" dirty="0"/>
                        <a:t>SQL</a:t>
                      </a:r>
                      <a:r>
                        <a:rPr lang="en-US" sz="1100" baseline="0" dirty="0"/>
                        <a:t> 2012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220.000</a:t>
                      </a:r>
                      <a:r>
                        <a:rPr lang="en-US" sz="1100" baseline="0" dirty="0"/>
                        <a:t> Transactions per second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&gt; 1.3 Trillion Rows in a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462">
                <a:tc>
                  <a:txBody>
                    <a:bodyPr/>
                    <a:lstStyle/>
                    <a:p>
                      <a:r>
                        <a:rPr lang="en-US" sz="1100" dirty="0"/>
                        <a:t>SQL 2014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400.000</a:t>
                      </a:r>
                      <a:r>
                        <a:rPr lang="en-US" sz="1100" baseline="0" dirty="0"/>
                        <a:t> Transactions per second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Fully automated deploy and management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 err="1"/>
                        <a:t>AlwaysOn</a:t>
                      </a:r>
                      <a:r>
                        <a:rPr lang="en-US" sz="1100" baseline="0" dirty="0"/>
                        <a:t> Automatic HA and DR, crossed the PB in storage 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In production 3 minutes after RTM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259618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3 trillion rows in one table &gt; 10 PB of data</a:t>
                      </a: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2306517456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SQL 2022</a:t>
                      </a: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dirty="0"/>
                        <a:t>Can’t wait to push the</a:t>
                      </a:r>
                      <a:r>
                        <a:rPr lang="en-US" sz="1100" baseline="0" dirty="0"/>
                        <a:t> limits even further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601073096"/>
                  </a:ext>
                </a:extLst>
              </a:tr>
            </a:tbl>
          </a:graphicData>
        </a:graphic>
      </p:graphicFrame>
      <p:pic>
        <p:nvPicPr>
          <p:cNvPr id="28674" name="Picture 2" descr="http://www.emsps.com/oldtools/photos/ms/sql/421enterpr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7720" y="3752326"/>
            <a:ext cx="994392" cy="907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72 % bus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3499" y="4839156"/>
            <a:ext cx="1998917" cy="1863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676028" y="1526618"/>
            <a:ext cx="4524021" cy="45258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92" b="1" dirty="0">
                <a:latin typeface="+mj-lt"/>
              </a:rPr>
              <a:t>=tg= Thomas Grohser, </a:t>
            </a:r>
          </a:p>
          <a:p>
            <a:pPr>
              <a:lnSpc>
                <a:spcPct val="150000"/>
              </a:lnSpc>
            </a:pPr>
            <a:endParaRPr lang="en-US" sz="1692" b="1" dirty="0">
              <a:latin typeface="+mj-lt"/>
            </a:endParaRPr>
          </a:p>
          <a:p>
            <a:r>
              <a:rPr lang="en-US" sz="1163" dirty="0">
                <a:latin typeface="+mj-lt"/>
              </a:rPr>
              <a:t>Enterprise Database Infrastructure Architect and Engineer</a:t>
            </a:r>
          </a:p>
          <a:p>
            <a:r>
              <a:rPr lang="en-US" sz="1163" dirty="0">
                <a:latin typeface="+mj-lt"/>
              </a:rPr>
              <a:t>email: tg@grohser.com	</a:t>
            </a:r>
          </a:p>
          <a:p>
            <a:r>
              <a:rPr lang="en-US" sz="1163" dirty="0">
                <a:latin typeface="+mj-lt"/>
              </a:rPr>
              <a:t>Focus on SQL Server Security, Performance Engineering, </a:t>
            </a:r>
          </a:p>
          <a:p>
            <a:r>
              <a:rPr lang="en-US" sz="1163" dirty="0">
                <a:latin typeface="+mj-lt"/>
              </a:rPr>
              <a:t>Infrastructure and Architecture</a:t>
            </a:r>
          </a:p>
          <a:p>
            <a:endParaRPr lang="en-US" sz="1163" dirty="0"/>
          </a:p>
          <a:p>
            <a:r>
              <a:rPr lang="en-US" sz="1163" b="1" dirty="0"/>
              <a:t>Helped Writing</a:t>
            </a:r>
          </a:p>
          <a:p>
            <a:endParaRPr lang="en-US" sz="1163" b="1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r>
              <a:rPr lang="en-US" sz="1110" dirty="0">
                <a:latin typeface="+mj-lt"/>
              </a:rPr>
              <a:t>Close Relationship with 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SQLCAT (SQL Server Customer Advisory Team)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SCAN (SQL Server Customer Advisory Network)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TAP (Technology Adoption Program)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Product Teams in Redmond</a:t>
            </a:r>
          </a:p>
          <a:p>
            <a:endParaRPr lang="en-US" sz="1110" dirty="0"/>
          </a:p>
          <a:p>
            <a:endParaRPr lang="en-US" sz="1163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5751" y="5825121"/>
            <a:ext cx="1071378" cy="45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C:\Media\Pictures\_Logo\SQL2008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38" y="640021"/>
            <a:ext cx="134926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81" y="1498156"/>
            <a:ext cx="968873" cy="1517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29" y="3251376"/>
            <a:ext cx="929821" cy="132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D566B-E4FD-7710-5563-0593119649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95" y="3235426"/>
            <a:ext cx="994392" cy="13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46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1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1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600"/>
                            </p:stCondLst>
                            <p:childTnLst>
                              <p:par>
                                <p:cTn id="7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016D-B162-5902-8C95-E19CAF48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Undetectable Write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5A2D-4B0E-216C-2729-75E94855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Data is stored in sectors of 512 or 4096 bytes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Storage devices keep checksums to figure out if all is OK</a:t>
            </a:r>
          </a:p>
          <a:p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UWE happens if a multi bit flip results in the same checksum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About one per PB written</a:t>
            </a:r>
          </a:p>
          <a:p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286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016D-B162-5902-8C95-E19CAF48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Undetectable Write Error – RAID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5A2D-4B0E-216C-2729-75E94855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Original data  1011101000101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RAID 1</a:t>
            </a:r>
          </a:p>
          <a:p>
            <a:pPr lvl="1"/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Disk 1 stores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101110</a:t>
            </a:r>
            <a:r>
              <a:rPr lang="en-US" b="1" dirty="0">
                <a:solidFill>
                  <a:srgbClr val="313131"/>
                </a:solidFill>
                <a:latin typeface="Open Sans" panose="020B0606030504020204" pitchFamily="34" charset="0"/>
              </a:rPr>
              <a:t>01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00101  CS 01</a:t>
            </a:r>
          </a:p>
          <a:p>
            <a:pPr lvl="1"/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Disk 2 stores 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101110</a:t>
            </a:r>
            <a:r>
              <a:rPr lang="en-US" b="1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00101  CS 01</a:t>
            </a:r>
          </a:p>
          <a:p>
            <a:pPr lvl="1"/>
            <a:endParaRPr lang="en-US" b="0" i="0" dirty="0">
              <a:solidFill>
                <a:srgbClr val="313131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You read disk 2 all is OK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You read disk 1 you get corrupted data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You read both you do not know which one is the correct one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Same problem on RAID 5</a:t>
            </a:r>
          </a:p>
        </p:txBody>
      </p:sp>
    </p:spTree>
    <p:extLst>
      <p:ext uri="{BB962C8B-B14F-4D97-AF65-F5344CB8AC3E}">
        <p14:creationId xmlns:p14="http://schemas.microsoft.com/office/powerpoint/2010/main" val="82119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016D-B162-5902-8C95-E19CAF48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Undetectable Write Error – HW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5A2D-4B0E-216C-2729-75E94855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Tripple</a:t>
            </a:r>
            <a:r>
              <a:rPr lang="en-US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 RAID 1</a:t>
            </a:r>
          </a:p>
          <a:p>
            <a:pPr lvl="1"/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If one disk flips, the other two are still correct and the majority wins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RAID 6</a:t>
            </a:r>
          </a:p>
          <a:p>
            <a:pPr lvl="1"/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Uses two different ways of calculating the parity and therefore can find the bad disk. </a:t>
            </a:r>
          </a:p>
          <a:p>
            <a:pPr lvl="1"/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Careful not all RAID controllers implement data protection these days (sacrificed for performance) the ones that do might not have it on by default.</a:t>
            </a:r>
          </a:p>
        </p:txBody>
      </p:sp>
    </p:spTree>
    <p:extLst>
      <p:ext uri="{BB962C8B-B14F-4D97-AF65-F5344CB8AC3E}">
        <p14:creationId xmlns:p14="http://schemas.microsoft.com/office/powerpoint/2010/main" val="17163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016D-B162-5902-8C95-E19CAF48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Undetectable Write Error – Software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5A2D-4B0E-216C-2729-75E94855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Use SQL Server Always On Availability Groups to have the data on multiple servers and use Page Checksums to verify the data on the disk.</a:t>
            </a:r>
          </a:p>
          <a:p>
            <a:endParaRPr lang="en-US" dirty="0">
              <a:solidFill>
                <a:srgbClr val="313131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Consider even not having any RAID protection on the individual servers.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You need a pair of servers anyway for HA/DR</a:t>
            </a:r>
          </a:p>
          <a:p>
            <a:r>
              <a:rPr lang="en-US" dirty="0">
                <a:solidFill>
                  <a:srgbClr val="313131"/>
                </a:solidFill>
                <a:latin typeface="Open Sans" panose="020B0606030504020204" pitchFamily="34" charset="0"/>
              </a:rPr>
              <a:t>Three servers without RAID might be more cost effective than two with RAID protection</a:t>
            </a:r>
          </a:p>
        </p:txBody>
      </p:sp>
    </p:spTree>
    <p:extLst>
      <p:ext uri="{BB962C8B-B14F-4D97-AF65-F5344CB8AC3E}">
        <p14:creationId xmlns:p14="http://schemas.microsoft.com/office/powerpoint/2010/main" val="1874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D3D5-230B-474B-8D09-E0E6823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the System Resources between CPUs</a:t>
            </a:r>
          </a:p>
        </p:txBody>
      </p:sp>
      <p:pic>
        <p:nvPicPr>
          <p:cNvPr id="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3316484F-EC1E-4E9E-A8F5-062C0A52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559497" y="263691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E1F86E5-3FCD-4ACB-BCC1-486B5D361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459659" y="255778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A905F563-1932-4DF4-84D6-8732C93B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69" y="1988840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AA9B923-B60A-4B2E-879B-DF38025F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4" y="296076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81861638-4BEF-4CB0-88B9-C43618A40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1403391" y="3608838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B49AE81-CCC7-4DEA-90AA-883295EB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572309" y="266055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7583E2E3-F3F5-4C58-B0F3-FA4ED4D9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472471" y="258141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2F0C09E2-1599-4671-8BC9-94C34D8B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81" y="201247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9A3A6AC2-88F2-4495-9F9B-E9E093FA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6" y="298440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890EA7F1-8D07-48F5-BFB8-F4B1763F0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2416203" y="3632476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DE06341-3E6D-4960-AFD1-A81C6D5D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5051416" y="270892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1E01629-9FD1-4484-B07B-1A2C5C524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951578" y="262978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6498A550-8F15-4B21-A36C-7E315BFB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A609AAE-44FE-4C45-A90D-20152A7D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93" y="303277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101BFDD0-A629-484C-BCB2-D469208E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4929725" y="5157192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254570AE-BFBA-4C5F-8788-B944FE1AE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6026129" y="270892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E5C3A7B-99DE-47CD-8650-24D7CF7B5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5926291" y="262978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7C83B097-BCFC-4B05-A259-253BB1507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01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53231A9E-3527-495C-B647-63999EF4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93" y="375174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CF206F7-9394-4B17-AF1B-AA9373AF6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4929725" y="4474619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B8D6279-D765-489F-B755-A710369E3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8543335" y="271604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5BE90C11-77FE-4EEA-8CEB-946B7560C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8443497" y="263691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59E888FB-006C-4910-AC55-C1922F6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807" y="2067972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2AE3B1D2-38BD-451D-B853-AA7D6DA6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2" y="3039898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85C4A21-F145-4D99-8ECF-F1721EAD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421644" y="5164316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E4C4B2A5-5EE5-418D-BDCF-576C0CEE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66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E1FE2BE2-4DF7-440B-BC69-0A0D105B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2" y="375887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66075B4-E186-421E-A5DA-E6B149D3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421644" y="4481743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6079BF-3C60-4C9C-A8F5-30A3763E4C21}"/>
              </a:ext>
            </a:extLst>
          </p:cNvPr>
          <p:cNvCxnSpPr>
            <a:cxnSpLocks/>
          </p:cNvCxnSpPr>
          <p:nvPr/>
        </p:nvCxnSpPr>
        <p:spPr>
          <a:xfrm flipV="1">
            <a:off x="5015880" y="1988840"/>
            <a:ext cx="1728192" cy="3744416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074019-0B06-43AE-A1FA-D85E267DDD15}"/>
              </a:ext>
            </a:extLst>
          </p:cNvPr>
          <p:cNvCxnSpPr>
            <a:cxnSpLocks/>
          </p:cNvCxnSpPr>
          <p:nvPr/>
        </p:nvCxnSpPr>
        <p:spPr>
          <a:xfrm>
            <a:off x="5015880" y="2012478"/>
            <a:ext cx="1872208" cy="3720778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8757A6-DF38-4860-9F24-F28272BBB500}"/>
              </a:ext>
            </a:extLst>
          </p:cNvPr>
          <p:cNvCxnSpPr>
            <a:cxnSpLocks/>
          </p:cNvCxnSpPr>
          <p:nvPr/>
        </p:nvCxnSpPr>
        <p:spPr>
          <a:xfrm flipV="1">
            <a:off x="8406100" y="2067972"/>
            <a:ext cx="1728192" cy="3744416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B0BE5D-2877-4B92-8EBE-9C15D76DFD36}"/>
              </a:ext>
            </a:extLst>
          </p:cNvPr>
          <p:cNvCxnSpPr>
            <a:cxnSpLocks/>
          </p:cNvCxnSpPr>
          <p:nvPr/>
        </p:nvCxnSpPr>
        <p:spPr>
          <a:xfrm>
            <a:off x="8406100" y="2091610"/>
            <a:ext cx="1872208" cy="3720778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2003-8773-3793-77A0-D357A0BA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063"/>
          </a:xfrm>
        </p:spPr>
        <p:txBody>
          <a:bodyPr/>
          <a:lstStyle/>
          <a:p>
            <a:r>
              <a:rPr lang="en-US" dirty="0"/>
              <a:t>The Ideal 1 CPU System</a:t>
            </a:r>
          </a:p>
        </p:txBody>
      </p:sp>
      <p:pic>
        <p:nvPicPr>
          <p:cNvPr id="4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3101DEF6-7E2E-217E-E59E-5282120950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90" y="3518924"/>
            <a:ext cx="922720" cy="7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267903-47B8-055C-7A55-CDDE78F99131}"/>
              </a:ext>
            </a:extLst>
          </p:cNvPr>
          <p:cNvCxnSpPr/>
          <p:nvPr/>
        </p:nvCxnSpPr>
        <p:spPr>
          <a:xfrm>
            <a:off x="6234165" y="3060041"/>
            <a:ext cx="0" cy="60237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CA647D-1A95-2CD0-F449-422447887D0E}"/>
              </a:ext>
            </a:extLst>
          </p:cNvPr>
          <p:cNvCxnSpPr>
            <a:cxnSpLocks/>
          </p:cNvCxnSpPr>
          <p:nvPr/>
        </p:nvCxnSpPr>
        <p:spPr>
          <a:xfrm flipV="1">
            <a:off x="9072491" y="674160"/>
            <a:ext cx="684360" cy="1814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AD6F3F-AF57-16F9-F974-0B6022A6426C}"/>
              </a:ext>
            </a:extLst>
          </p:cNvPr>
          <p:cNvCxnSpPr>
            <a:cxnSpLocks/>
          </p:cNvCxnSpPr>
          <p:nvPr/>
        </p:nvCxnSpPr>
        <p:spPr>
          <a:xfrm rot="16200000">
            <a:off x="10253416" y="395446"/>
            <a:ext cx="0" cy="6023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4BB8E-EFF5-E1CB-3FA9-6D0568B78CAB}"/>
              </a:ext>
            </a:extLst>
          </p:cNvPr>
          <p:cNvCxnSpPr>
            <a:cxnSpLocks/>
          </p:cNvCxnSpPr>
          <p:nvPr/>
        </p:nvCxnSpPr>
        <p:spPr>
          <a:xfrm rot="16200000">
            <a:off x="11176485" y="398697"/>
            <a:ext cx="0" cy="6023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B19D48-2810-F742-6BAF-63A77F03E125}"/>
              </a:ext>
            </a:extLst>
          </p:cNvPr>
          <p:cNvSpPr txBox="1"/>
          <p:nvPr/>
        </p:nvSpPr>
        <p:spPr>
          <a:xfrm>
            <a:off x="9139669" y="780055"/>
            <a:ext cx="2409509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	8x	4x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CD26F4A-45F1-4BCA-4FC6-6FB45CCF8BB5}"/>
              </a:ext>
            </a:extLst>
          </p:cNvPr>
          <p:cNvGrpSpPr/>
          <p:nvPr/>
        </p:nvGrpSpPr>
        <p:grpSpPr>
          <a:xfrm>
            <a:off x="5237104" y="1622225"/>
            <a:ext cx="1878537" cy="1437816"/>
            <a:chOff x="5373087" y="1622225"/>
            <a:chExt cx="1878537" cy="14378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B970DB2-AA99-042C-1F40-C54B2A0C8DA9}"/>
                </a:ext>
              </a:extLst>
            </p:cNvPr>
            <p:cNvSpPr/>
            <p:nvPr/>
          </p:nvSpPr>
          <p:spPr>
            <a:xfrm>
              <a:off x="5373087" y="2553004"/>
              <a:ext cx="1878537" cy="5070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Tripple</a:t>
              </a:r>
              <a:r>
                <a:rPr lang="en-US" dirty="0"/>
                <a:t> R1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0BD30-F940-94B4-AC61-7C233D31AE56}"/>
                </a:ext>
              </a:extLst>
            </p:cNvPr>
            <p:cNvSpPr/>
            <p:nvPr/>
          </p:nvSpPr>
          <p:spPr>
            <a:xfrm>
              <a:off x="5910410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0B8EB5-A5AC-EF1D-8787-C0A4A59C3D1D}"/>
                </a:ext>
              </a:extLst>
            </p:cNvPr>
            <p:cNvSpPr/>
            <p:nvPr/>
          </p:nvSpPr>
          <p:spPr>
            <a:xfrm>
              <a:off x="545845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849619-CA6B-1783-740F-EEA194E1A29D}"/>
                </a:ext>
              </a:extLst>
            </p:cNvPr>
            <p:cNvSpPr/>
            <p:nvPr/>
          </p:nvSpPr>
          <p:spPr>
            <a:xfrm>
              <a:off x="638117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ABF24-665A-7699-70A0-1A1CBB13C936}"/>
                </a:ext>
              </a:extLst>
            </p:cNvPr>
            <p:cNvSpPr/>
            <p:nvPr/>
          </p:nvSpPr>
          <p:spPr>
            <a:xfrm>
              <a:off x="6853322" y="1622225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A42CE5-D37D-41CA-6A25-EA2BB1546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49592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A05DF2C-5019-FB7B-9AA5-D4A37684F5A6}"/>
                </a:ext>
              </a:extLst>
            </p:cNvPr>
            <p:cNvCxnSpPr>
              <a:cxnSpLocks/>
            </p:cNvCxnSpPr>
            <p:nvPr/>
          </p:nvCxnSpPr>
          <p:spPr>
            <a:xfrm>
              <a:off x="6577446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0FB891-2AC3-230F-6870-B6271BCD946B}"/>
                </a:ext>
              </a:extLst>
            </p:cNvPr>
            <p:cNvCxnSpPr>
              <a:cxnSpLocks/>
            </p:cNvCxnSpPr>
            <p:nvPr/>
          </p:nvCxnSpPr>
          <p:spPr>
            <a:xfrm>
              <a:off x="6106680" y="2161309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F8DCC6-24F7-9FB9-5091-78782563D6E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26" y="2167265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4878DE-1C97-67E0-B68A-17FFA9C2DB19}"/>
              </a:ext>
            </a:extLst>
          </p:cNvPr>
          <p:cNvGrpSpPr/>
          <p:nvPr/>
        </p:nvGrpSpPr>
        <p:grpSpPr>
          <a:xfrm>
            <a:off x="394088" y="1583784"/>
            <a:ext cx="3667111" cy="1171271"/>
            <a:chOff x="386247" y="1796745"/>
            <a:chExt cx="3667111" cy="117127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425ED6-E5BF-7C4E-CE57-1706618D1107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B29FCD-B424-A2C1-F7FA-7115B82931FD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533A4B-63D9-CA74-23C6-57CC7D832F0E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B7BD5C-0E9D-A19F-F28C-F4BA68705FC9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4EF336-8AF8-51CA-0DAF-F9AFE69FD391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73E48C-5C4D-F0CF-FC00-F20B2053CA4D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7ACB69-A7D9-02EF-E021-EF4C44EC4024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5CC928-8D19-77A9-6FE9-19C247441C29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CF6393-2F18-9861-58E4-D0F346DA3B9C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080EF2-2719-2D3D-AD5E-7138DB77D3DE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5AB4ABD-AE65-C139-0EF0-D314763D8F13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35B63D-600C-B462-4223-9BB0BCB47A18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5EE4C35-0862-B54C-9249-3823E0F40FE0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FF3171-D35B-97DA-CF59-D85F4D092BE2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6549484-0B90-9329-BA96-DB6EBBD798F0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C9B136F-5002-B017-6FE3-E1D4E77FE2A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E1DB88E-E1B9-9618-9BCA-069E48505CAD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5C5783-ACD9-ED9F-C51A-38DD3F471F9A}"/>
              </a:ext>
            </a:extLst>
          </p:cNvPr>
          <p:cNvGrpSpPr/>
          <p:nvPr/>
        </p:nvGrpSpPr>
        <p:grpSpPr>
          <a:xfrm>
            <a:off x="384709" y="2957729"/>
            <a:ext cx="3667111" cy="1171271"/>
            <a:chOff x="386247" y="1796745"/>
            <a:chExt cx="3667111" cy="117127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3ACBDA3-27B0-775F-345D-6898473DE00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F3CB3AB-B6C0-C37F-91CB-AA14A7855915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8B8308-C2B6-FD7B-210F-091D3B4F6049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8863B0-7847-A9DE-7EA7-8D0662D4E577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B14683-9EA8-EF45-9116-588F347D63AF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6D1434C-9B97-77B3-F2BE-F0F61C67CF8C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C59808-70B2-D7D9-74D0-3B1EC7098A63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DA60992-F10D-F3F6-FBD4-B3B303E0C6B4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108B1D-60F5-5DEB-9095-30BBAEB4236D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63676B5-8585-C22C-C995-A505771D7549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624269-4891-93BE-55CD-E1BB2D9079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B2D8CF-8F4C-6368-3737-10017BF501BD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015F604-59EC-CD05-22F8-2CB3263F1086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4D6C6AE-5B1B-1A24-1BA9-77CE0ADE5827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BD2B1C-2F1A-FEA3-AB38-E48DA5F84A7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8283A4-2C05-EE3B-1318-9F1B20D6034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918AC0B-0973-4FFF-FD25-5C622A553909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3171F9-B612-DEEA-32E2-12B160748985}"/>
              </a:ext>
            </a:extLst>
          </p:cNvPr>
          <p:cNvGrpSpPr/>
          <p:nvPr/>
        </p:nvGrpSpPr>
        <p:grpSpPr>
          <a:xfrm>
            <a:off x="364312" y="4261335"/>
            <a:ext cx="3667111" cy="1171271"/>
            <a:chOff x="386247" y="1796745"/>
            <a:chExt cx="3667111" cy="117127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CC1D221-C558-A487-111A-4347944AD0E9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8FA81D0-EB5C-7D16-1A1B-799F148D6908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182BF7-0196-25A9-822A-363DA3E74E10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B01DEF-79F0-E2EE-46BF-95969A25D347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9A4CB7-D124-05DC-F329-3556D43EF706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648850-F6A2-9A86-59FD-FA0FC18F6E81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271343-496F-C00C-3F8F-3DDC573659FD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ADB5FDA-FE59-8940-D40C-BC85140BA368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C46E9CD-1C3B-03DE-6959-48E563F99979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87A4A2-4C5E-78A9-65A9-8DB755EC4C0B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C5B925-CC9E-96FD-4A8E-9AB92D7FDF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4F9DFB5-54A3-D2C3-90D5-08CD7249A152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A52A8E-E4C8-ED50-2460-CFDD10655F53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532F395-B5BF-12F8-0298-10054BAAAFC4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4AF2AB7-4415-F690-5DFE-ACFD8CE78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E8D2E6-BD9E-37CB-EC1D-7D7C96B7BFFE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1106A11-2253-5C5A-977B-DE93CADD6F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A39390-92BB-6D2F-4936-4F28626614BF}"/>
              </a:ext>
            </a:extLst>
          </p:cNvPr>
          <p:cNvGrpSpPr/>
          <p:nvPr/>
        </p:nvGrpSpPr>
        <p:grpSpPr>
          <a:xfrm>
            <a:off x="8159372" y="4401381"/>
            <a:ext cx="3667111" cy="1171271"/>
            <a:chOff x="386247" y="1796745"/>
            <a:chExt cx="3667111" cy="117127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923FD6-DC54-4931-13A9-0185E3084300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A33ADC6-E00E-0E52-4FFA-0571EBC6CE99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DA528E-A89B-C132-F941-BF8EE49C4139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F7E9F5-C63B-0DBD-04E0-4286FB45E5D5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31C847C-27B9-C08B-7C01-4F856173C2A3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B694B15-BF33-B6A2-2318-F655721F1D24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7E421A7-FA37-0A1A-D2F7-106011BF3798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9B5C44-4C7C-9E5B-6B8B-6A943FAC7210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DEC345-15AC-D1F5-C5E2-CC8C9008BFDE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7FDBB8B-8121-0C81-41CE-2F5A088A07B0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97E86EF-49D1-67F3-3B34-C745E44547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E6B4812-B2CC-4B96-413B-8AF38B1E1A6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43165B3-236D-3D56-72A1-BDADFEC5470B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D9712C3-4F2B-AF28-8907-8315E03307BF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D412FE7-0F6B-0B01-37AF-93004F820C0B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AC2FA8A-4E60-9049-BDCA-C58FA2A09CC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1DC81DB-D7CA-F09B-A2A7-E9E347E6DCE3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C9FEE71-9F37-9BED-AB65-1D58E2F85689}"/>
              </a:ext>
            </a:extLst>
          </p:cNvPr>
          <p:cNvCxnSpPr>
            <a:cxnSpLocks/>
          </p:cNvCxnSpPr>
          <p:nvPr/>
        </p:nvCxnSpPr>
        <p:spPr>
          <a:xfrm>
            <a:off x="4061197" y="2575047"/>
            <a:ext cx="1888719" cy="118507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A63AEA-FED1-56CD-A8C5-359444BC5E7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051818" y="3894268"/>
            <a:ext cx="1789772" cy="427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1DA54BC-CF5A-6622-B064-8A0BAE6D4056}"/>
              </a:ext>
            </a:extLst>
          </p:cNvPr>
          <p:cNvCxnSpPr>
            <a:cxnSpLocks/>
          </p:cNvCxnSpPr>
          <p:nvPr/>
        </p:nvCxnSpPr>
        <p:spPr>
          <a:xfrm flipV="1">
            <a:off x="4031421" y="4042206"/>
            <a:ext cx="1918495" cy="1211033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4291702-F314-22EB-DB35-04B67B265696}"/>
              </a:ext>
            </a:extLst>
          </p:cNvPr>
          <p:cNvCxnSpPr>
            <a:cxnSpLocks/>
          </p:cNvCxnSpPr>
          <p:nvPr/>
        </p:nvCxnSpPr>
        <p:spPr>
          <a:xfrm flipH="1" flipV="1">
            <a:off x="6615342" y="4107935"/>
            <a:ext cx="1484479" cy="13008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0DCFAEE5-EACD-CC49-E2FF-B5FB764AE6FC}"/>
              </a:ext>
            </a:extLst>
          </p:cNvPr>
          <p:cNvSpPr/>
          <p:nvPr/>
        </p:nvSpPr>
        <p:spPr>
          <a:xfrm>
            <a:off x="5172338" y="5671910"/>
            <a:ext cx="1878537" cy="50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 Port 100 GE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B498D45-1CCB-42FF-2DF5-AFC3A18DB345}"/>
              </a:ext>
            </a:extLst>
          </p:cNvPr>
          <p:cNvCxnSpPr>
            <a:cxnSpLocks/>
          </p:cNvCxnSpPr>
          <p:nvPr/>
        </p:nvCxnSpPr>
        <p:spPr>
          <a:xfrm>
            <a:off x="6162928" y="4156497"/>
            <a:ext cx="0" cy="154342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B4AA72B-1327-5001-FF26-E00205661B82}"/>
              </a:ext>
            </a:extLst>
          </p:cNvPr>
          <p:cNvGrpSpPr/>
          <p:nvPr/>
        </p:nvGrpSpPr>
        <p:grpSpPr>
          <a:xfrm>
            <a:off x="8170976" y="1607116"/>
            <a:ext cx="3667111" cy="1171271"/>
            <a:chOff x="386247" y="1796745"/>
            <a:chExt cx="3667111" cy="1171271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0E90A69-ED33-4466-AAB2-3F8889262C1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0BD1373-C9C4-12B8-11CB-C05733030FE3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998791-28B5-DB17-A0AB-634DA712DBE4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FABDCA8-FBCD-67E5-C66F-CD033F6FDB62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646CFE0-69D7-E2E9-32BC-7A7083E30B99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8B641B-3D4C-B7CC-E1CB-6582F4408299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65FBAC0-E594-52D1-CD75-AEBF8783A00B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9C6548C-29D8-6F33-95C8-5786F8A1635B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D0C374C-10DB-0F12-4C92-9A3CF219DD8E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60CFE4-653C-67F0-BAE8-CBC5A48E9B6B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E3F2E8C-2598-9E0B-F0E3-F367F53FD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CDFE38A-7AEB-3B6C-6443-6BCC17E906AD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26244EE-1156-F6F5-5B19-29A23E96F091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0CDA71-020A-A7A7-06CA-24F26244D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D54B0F1-065A-A9B6-927D-D5EFC6C0E4E7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683A7A3-9E55-0D5B-B886-C34086BF517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212AD70-AD02-CFE1-F02F-CBC19A426341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A5B16DB-A56E-9DEF-F7C9-2EB3024527DC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6624081" y="2589308"/>
            <a:ext cx="1548100" cy="11592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029667D-9DBB-DA96-2726-55D3A661BFBA}"/>
              </a:ext>
            </a:extLst>
          </p:cNvPr>
          <p:cNvGrpSpPr/>
          <p:nvPr/>
        </p:nvGrpSpPr>
        <p:grpSpPr>
          <a:xfrm>
            <a:off x="8201264" y="2985226"/>
            <a:ext cx="3667111" cy="1171271"/>
            <a:chOff x="386247" y="1796745"/>
            <a:chExt cx="3667111" cy="1171271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B2CD2AD-B054-D10E-36D7-B990BA4AEEB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309A49A-78A0-8F71-581F-3239663FD29D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E895B01-FD1C-469B-7259-340A2359982A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ED13EC8-62B8-99BC-6CF3-4F24345162ED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5EA527E-2260-0408-7088-F2B05BE0A34A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DFB7B22-DA57-83EE-090B-DD03086691A7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E49789-6FDC-214D-7FDF-3349A23FA2D3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C58F03C-6A59-BF95-5EFD-F1AA502BB5CC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28FAD30-AEBA-EFAB-AC2A-690CA9AFBB2F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E312187-11E0-530F-BBD9-7AA458755DC7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9ACF44B-287F-1989-9B3B-21299002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4F9799F-6F68-E15C-B83A-034752420F61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E018877-27CE-376C-AFFC-0CBA26F9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50D9262-62E0-8B0E-2257-36534CB0ECA8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3E5E96B-9107-A295-76AF-37706071493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5E0E9CD-E21C-AD9D-B71C-4CB35B4E526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04F5C06-B43A-0230-88AE-FF16A8AFC5C5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009D207-0B1A-EFDD-28BC-6A5D17398C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64310" y="3894268"/>
            <a:ext cx="1436954" cy="4767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0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3101DEF6-7E2E-217E-E59E-5282120950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878" y="3584879"/>
            <a:ext cx="922720" cy="7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9DD1E7B0-0413-E5FB-5EE4-14A0A263E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90" y="3603725"/>
            <a:ext cx="922720" cy="7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A2003-8773-3793-77A0-D357A0BA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063"/>
          </a:xfrm>
        </p:spPr>
        <p:txBody>
          <a:bodyPr/>
          <a:lstStyle/>
          <a:p>
            <a:r>
              <a:rPr lang="en-US" dirty="0"/>
              <a:t>The Ideal 2 CPU System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267903-47B8-055C-7A55-CDDE78F99131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7167562" y="2591530"/>
            <a:ext cx="9406" cy="106345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CA647D-1A95-2CD0-F449-422447887D0E}"/>
              </a:ext>
            </a:extLst>
          </p:cNvPr>
          <p:cNvCxnSpPr>
            <a:cxnSpLocks/>
          </p:cNvCxnSpPr>
          <p:nvPr/>
        </p:nvCxnSpPr>
        <p:spPr>
          <a:xfrm flipV="1">
            <a:off x="9072491" y="674160"/>
            <a:ext cx="684360" cy="1814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AD6F3F-AF57-16F9-F974-0B6022A6426C}"/>
              </a:ext>
            </a:extLst>
          </p:cNvPr>
          <p:cNvCxnSpPr>
            <a:cxnSpLocks/>
          </p:cNvCxnSpPr>
          <p:nvPr/>
        </p:nvCxnSpPr>
        <p:spPr>
          <a:xfrm rot="16200000">
            <a:off x="10253416" y="395446"/>
            <a:ext cx="0" cy="602377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34BB8E-EFF5-E1CB-3FA9-6D0568B78CAB}"/>
              </a:ext>
            </a:extLst>
          </p:cNvPr>
          <p:cNvCxnSpPr>
            <a:cxnSpLocks/>
          </p:cNvCxnSpPr>
          <p:nvPr/>
        </p:nvCxnSpPr>
        <p:spPr>
          <a:xfrm rot="16200000">
            <a:off x="11176485" y="398697"/>
            <a:ext cx="0" cy="6023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B19D48-2810-F742-6BAF-63A77F03E125}"/>
              </a:ext>
            </a:extLst>
          </p:cNvPr>
          <p:cNvSpPr txBox="1"/>
          <p:nvPr/>
        </p:nvSpPr>
        <p:spPr>
          <a:xfrm>
            <a:off x="9139669" y="780055"/>
            <a:ext cx="2409509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16x	8x	4x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CD26F4A-45F1-4BCA-4FC6-6FB45CCF8BB5}"/>
              </a:ext>
            </a:extLst>
          </p:cNvPr>
          <p:cNvGrpSpPr/>
          <p:nvPr/>
        </p:nvGrpSpPr>
        <p:grpSpPr>
          <a:xfrm>
            <a:off x="4220149" y="1158504"/>
            <a:ext cx="1878537" cy="1437816"/>
            <a:chOff x="5373087" y="1622225"/>
            <a:chExt cx="1878537" cy="143781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B970DB2-AA99-042C-1F40-C54B2A0C8DA9}"/>
                </a:ext>
              </a:extLst>
            </p:cNvPr>
            <p:cNvSpPr/>
            <p:nvPr/>
          </p:nvSpPr>
          <p:spPr>
            <a:xfrm>
              <a:off x="5373087" y="2553004"/>
              <a:ext cx="1878537" cy="5070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Tripple</a:t>
              </a:r>
              <a:r>
                <a:rPr lang="en-US" dirty="0"/>
                <a:t> R1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90BD30-F940-94B4-AC61-7C233D31AE56}"/>
                </a:ext>
              </a:extLst>
            </p:cNvPr>
            <p:cNvSpPr/>
            <p:nvPr/>
          </p:nvSpPr>
          <p:spPr>
            <a:xfrm>
              <a:off x="5910410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0B8EB5-A5AC-EF1D-8787-C0A4A59C3D1D}"/>
                </a:ext>
              </a:extLst>
            </p:cNvPr>
            <p:cNvSpPr/>
            <p:nvPr/>
          </p:nvSpPr>
          <p:spPr>
            <a:xfrm>
              <a:off x="545845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849619-CA6B-1783-740F-EEA194E1A29D}"/>
                </a:ext>
              </a:extLst>
            </p:cNvPr>
            <p:cNvSpPr/>
            <p:nvPr/>
          </p:nvSpPr>
          <p:spPr>
            <a:xfrm>
              <a:off x="638117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ABF24-665A-7699-70A0-1A1CBB13C936}"/>
                </a:ext>
              </a:extLst>
            </p:cNvPr>
            <p:cNvSpPr/>
            <p:nvPr/>
          </p:nvSpPr>
          <p:spPr>
            <a:xfrm>
              <a:off x="6853322" y="1622225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3A42CE5-D37D-41CA-6A25-EA2BB1546CD1}"/>
                </a:ext>
              </a:extLst>
            </p:cNvPr>
            <p:cNvCxnSpPr>
              <a:cxnSpLocks/>
            </p:cNvCxnSpPr>
            <p:nvPr/>
          </p:nvCxnSpPr>
          <p:spPr>
            <a:xfrm>
              <a:off x="7049592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A05DF2C-5019-FB7B-9AA5-D4A37684F5A6}"/>
                </a:ext>
              </a:extLst>
            </p:cNvPr>
            <p:cNvCxnSpPr>
              <a:cxnSpLocks/>
            </p:cNvCxnSpPr>
            <p:nvPr/>
          </p:nvCxnSpPr>
          <p:spPr>
            <a:xfrm>
              <a:off x="6577446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0FB891-2AC3-230F-6870-B6271BCD946B}"/>
                </a:ext>
              </a:extLst>
            </p:cNvPr>
            <p:cNvCxnSpPr>
              <a:cxnSpLocks/>
            </p:cNvCxnSpPr>
            <p:nvPr/>
          </p:nvCxnSpPr>
          <p:spPr>
            <a:xfrm>
              <a:off x="6106680" y="2161309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F8DCC6-24F7-9FB9-5091-78782563D6E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26" y="2167265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4878DE-1C97-67E0-B68A-17FFA9C2DB19}"/>
              </a:ext>
            </a:extLst>
          </p:cNvPr>
          <p:cNvGrpSpPr/>
          <p:nvPr/>
        </p:nvGrpSpPr>
        <p:grpSpPr>
          <a:xfrm>
            <a:off x="272171" y="1583784"/>
            <a:ext cx="3667111" cy="1171271"/>
            <a:chOff x="386247" y="1796745"/>
            <a:chExt cx="3667111" cy="117127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425ED6-E5BF-7C4E-CE57-1706618D1107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B29FCD-B424-A2C1-F7FA-7115B82931FD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533A4B-63D9-CA74-23C6-57CC7D832F0E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B7BD5C-0E9D-A19F-F28C-F4BA68705FC9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4EF336-8AF8-51CA-0DAF-F9AFE69FD391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73E48C-5C4D-F0CF-FC00-F20B2053CA4D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7ACB69-A7D9-02EF-E021-EF4C44EC4024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5CC928-8D19-77A9-6FE9-19C247441C29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CF6393-2F18-9861-58E4-D0F346DA3B9C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080EF2-2719-2D3D-AD5E-7138DB77D3DE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5AB4ABD-AE65-C139-0EF0-D314763D8F13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635B63D-600C-B462-4223-9BB0BCB47A18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5EE4C35-0862-B54C-9249-3823E0F40FE0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FF3171-D35B-97DA-CF59-D85F4D092BE2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6549484-0B90-9329-BA96-DB6EBBD798F0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C9B136F-5002-B017-6FE3-E1D4E77FE2A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E1DB88E-E1B9-9618-9BCA-069E48505CAD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5C5783-ACD9-ED9F-C51A-38DD3F471F9A}"/>
              </a:ext>
            </a:extLst>
          </p:cNvPr>
          <p:cNvGrpSpPr/>
          <p:nvPr/>
        </p:nvGrpSpPr>
        <p:grpSpPr>
          <a:xfrm>
            <a:off x="262792" y="2957729"/>
            <a:ext cx="3667111" cy="1171271"/>
            <a:chOff x="386247" y="1796745"/>
            <a:chExt cx="3667111" cy="117127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3ACBDA3-27B0-775F-345D-6898473DE00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F3CB3AB-B6C0-C37F-91CB-AA14A7855915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28B8308-C2B6-FD7B-210F-091D3B4F6049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8863B0-7847-A9DE-7EA7-8D0662D4E577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B14683-9EA8-EF45-9116-588F347D63AF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6D1434C-9B97-77B3-F2BE-F0F61C67CF8C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C59808-70B2-D7D9-74D0-3B1EC7098A63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DA60992-F10D-F3F6-FBD4-B3B303E0C6B4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9108B1D-60F5-5DEB-9095-30BBAEB4236D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63676B5-8585-C22C-C995-A505771D7549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5624269-4891-93BE-55CD-E1BB2D907929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B2D8CF-8F4C-6368-3737-10017BF501BD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015F604-59EC-CD05-22F8-2CB3263F1086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4D6C6AE-5B1B-1A24-1BA9-77CE0ADE5827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BD2B1C-2F1A-FEA3-AB38-E48DA5F84A7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8283A4-2C05-EE3B-1318-9F1B20D6034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918AC0B-0973-4FFF-FD25-5C622A553909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3171F9-B612-DEEA-32E2-12B160748985}"/>
              </a:ext>
            </a:extLst>
          </p:cNvPr>
          <p:cNvGrpSpPr/>
          <p:nvPr/>
        </p:nvGrpSpPr>
        <p:grpSpPr>
          <a:xfrm>
            <a:off x="242395" y="4261335"/>
            <a:ext cx="3667111" cy="1171271"/>
            <a:chOff x="386247" y="1796745"/>
            <a:chExt cx="3667111" cy="117127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CC1D221-C558-A487-111A-4347944AD0E9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8FA81D0-EB5C-7D16-1A1B-799F148D6908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182BF7-0196-25A9-822A-363DA3E74E10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5B01DEF-79F0-E2EE-46BF-95969A25D347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9A4CB7-D124-05DC-F329-3556D43EF706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C648850-F6A2-9A86-59FD-FA0FC18F6E81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271343-496F-C00C-3F8F-3DDC573659FD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ADB5FDA-FE59-8940-D40C-BC85140BA368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C46E9CD-1C3B-03DE-6959-48E563F99979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87A4A2-4C5E-78A9-65A9-8DB755EC4C0B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C5B925-CC9E-96FD-4A8E-9AB92D7FDF8B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4F9DFB5-54A3-D2C3-90D5-08CD7249A152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BA52A8E-E4C8-ED50-2460-CFDD10655F53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532F395-B5BF-12F8-0298-10054BAAAFC4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4AF2AB7-4415-F690-5DFE-ACFD8CE78879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E8D2E6-BD9E-37CB-EC1D-7D7C96B7BFFE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1106A11-2253-5C5A-977B-DE93CADD6F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A39390-92BB-6D2F-4936-4F28626614BF}"/>
              </a:ext>
            </a:extLst>
          </p:cNvPr>
          <p:cNvGrpSpPr/>
          <p:nvPr/>
        </p:nvGrpSpPr>
        <p:grpSpPr>
          <a:xfrm>
            <a:off x="8314114" y="4401381"/>
            <a:ext cx="3667111" cy="1171271"/>
            <a:chOff x="386247" y="1796745"/>
            <a:chExt cx="3667111" cy="117127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5923FD6-DC54-4931-13A9-0185E3084300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A33ADC6-E00E-0E52-4FFA-0571EBC6CE99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9DA528E-A89B-C132-F941-BF8EE49C4139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4F7E9F5-C63B-0DBD-04E0-4286FB45E5D5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31C847C-27B9-C08B-7C01-4F856173C2A3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B694B15-BF33-B6A2-2318-F655721F1D24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7E421A7-FA37-0A1A-D2F7-106011BF3798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9B5C44-4C7C-9E5B-6B8B-6A943FAC7210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DEC345-15AC-D1F5-C5E2-CC8C9008BFDE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7FDBB8B-8121-0C81-41CE-2F5A088A07B0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97E86EF-49D1-67F3-3B34-C745E44547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BE6B4812-B2CC-4B96-413B-8AF38B1E1A6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43165B3-236D-3D56-72A1-BDADFEC5470B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D9712C3-4F2B-AF28-8907-8315E03307BF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D412FE7-0F6B-0B01-37AF-93004F820C0B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AC2FA8A-4E60-9049-BDCA-C58FA2A09CC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1DC81DB-D7CA-F09B-A2A7-E9E347E6DCE3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C9FEE71-9F37-9BED-AB65-1D58E2F8568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939280" y="2565976"/>
            <a:ext cx="1095936" cy="10575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A63AEA-FED1-56CD-A8C5-359444BC5E7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990535" y="3960223"/>
            <a:ext cx="776343" cy="719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1DA54BC-CF5A-6622-B064-8A0BAE6D4056}"/>
              </a:ext>
            </a:extLst>
          </p:cNvPr>
          <p:cNvCxnSpPr>
            <a:cxnSpLocks/>
          </p:cNvCxnSpPr>
          <p:nvPr/>
        </p:nvCxnSpPr>
        <p:spPr>
          <a:xfrm flipV="1">
            <a:off x="4005173" y="4148469"/>
            <a:ext cx="937310" cy="10950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4291702-F314-22EB-DB35-04B67B265696}"/>
              </a:ext>
            </a:extLst>
          </p:cNvPr>
          <p:cNvCxnSpPr>
            <a:cxnSpLocks/>
          </p:cNvCxnSpPr>
          <p:nvPr/>
        </p:nvCxnSpPr>
        <p:spPr>
          <a:xfrm flipH="1" flipV="1">
            <a:off x="7337754" y="4323848"/>
            <a:ext cx="915186" cy="9976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0DCFAEE5-EACD-CC49-E2FF-B5FB764AE6FC}"/>
              </a:ext>
            </a:extLst>
          </p:cNvPr>
          <p:cNvSpPr/>
          <p:nvPr/>
        </p:nvSpPr>
        <p:spPr>
          <a:xfrm>
            <a:off x="6273027" y="5703764"/>
            <a:ext cx="1878537" cy="50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 Port 100 GE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B498D45-1CCB-42FF-2DF5-AFC3A18DB345}"/>
              </a:ext>
            </a:extLst>
          </p:cNvPr>
          <p:cNvCxnSpPr>
            <a:cxnSpLocks/>
          </p:cNvCxnSpPr>
          <p:nvPr/>
        </p:nvCxnSpPr>
        <p:spPr>
          <a:xfrm>
            <a:off x="5103161" y="4323848"/>
            <a:ext cx="0" cy="13933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B4AA72B-1327-5001-FF26-E00205661B82}"/>
              </a:ext>
            </a:extLst>
          </p:cNvPr>
          <p:cNvGrpSpPr/>
          <p:nvPr/>
        </p:nvGrpSpPr>
        <p:grpSpPr>
          <a:xfrm>
            <a:off x="8325718" y="1607116"/>
            <a:ext cx="3667111" cy="1171271"/>
            <a:chOff x="386247" y="1796745"/>
            <a:chExt cx="3667111" cy="1171271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0E90A69-ED33-4466-AAB2-3F8889262C1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0BD1373-C9C4-12B8-11CB-C05733030FE3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D998791-28B5-DB17-A0AB-634DA712DBE4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FABDCA8-FBCD-67E5-C66F-CD033F6FDB62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646CFE0-69D7-E2E9-32BC-7A7083E30B99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8B641B-3D4C-B7CC-E1CB-6582F4408299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65FBAC0-E594-52D1-CD75-AEBF8783A00B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9C6548C-29D8-6F33-95C8-5786F8A1635B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D0C374C-10DB-0F12-4C92-9A3CF219DD8E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60CFE4-653C-67F0-BAE8-CBC5A48E9B6B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E3F2E8C-2598-9E0B-F0E3-F367F53FD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CDFE38A-7AEB-3B6C-6443-6BCC17E906AD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26244EE-1156-F6F5-5B19-29A23E96F091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0CDA71-020A-A7A7-06CA-24F26244DD07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D54B0F1-065A-A9B6-927D-D5EFC6C0E4E7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683A7A3-9E55-0D5B-B886-C34086BF517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212AD70-AD02-CFE1-F02F-CBC19A426341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A5B16DB-A56E-9DEF-F7C9-2EB3024527DC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7466382" y="2589308"/>
            <a:ext cx="860541" cy="108772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029667D-9DBB-DA96-2726-55D3A661BFBA}"/>
              </a:ext>
            </a:extLst>
          </p:cNvPr>
          <p:cNvGrpSpPr/>
          <p:nvPr/>
        </p:nvGrpSpPr>
        <p:grpSpPr>
          <a:xfrm>
            <a:off x="8356006" y="2985226"/>
            <a:ext cx="3667111" cy="1171271"/>
            <a:chOff x="386247" y="1796745"/>
            <a:chExt cx="3667111" cy="1171271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B2CD2AD-B054-D10E-36D7-B990BA4AEEBD}"/>
                </a:ext>
              </a:extLst>
            </p:cNvPr>
            <p:cNvCxnSpPr>
              <a:cxnSpLocks/>
            </p:cNvCxnSpPr>
            <p:nvPr/>
          </p:nvCxnSpPr>
          <p:spPr>
            <a:xfrm>
              <a:off x="60862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309A49A-78A0-8F71-581F-3239663FD29D}"/>
                </a:ext>
              </a:extLst>
            </p:cNvPr>
            <p:cNvSpPr/>
            <p:nvPr/>
          </p:nvSpPr>
          <p:spPr>
            <a:xfrm>
              <a:off x="387452" y="2589858"/>
              <a:ext cx="3665904" cy="378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RAID 6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E895B01-FD1C-469B-7259-340A2359982A}"/>
                </a:ext>
              </a:extLst>
            </p:cNvPr>
            <p:cNvSpPr/>
            <p:nvPr/>
          </p:nvSpPr>
          <p:spPr>
            <a:xfrm>
              <a:off x="386247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ED13EC8-62B8-99BC-6CF3-4F24345162ED}"/>
                </a:ext>
              </a:extLst>
            </p:cNvPr>
            <p:cNvSpPr/>
            <p:nvPr/>
          </p:nvSpPr>
          <p:spPr>
            <a:xfrm>
              <a:off x="857013" y="1820077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5EA527E-2260-0408-7088-F2B05BE0A34A}"/>
                </a:ext>
              </a:extLst>
            </p:cNvPr>
            <p:cNvSpPr/>
            <p:nvPr/>
          </p:nvSpPr>
          <p:spPr>
            <a:xfrm>
              <a:off x="1326721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DFB7B22-DA57-83EE-090B-DD03086691A7}"/>
                </a:ext>
              </a:extLst>
            </p:cNvPr>
            <p:cNvSpPr/>
            <p:nvPr/>
          </p:nvSpPr>
          <p:spPr>
            <a:xfrm>
              <a:off x="1797487" y="1810759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E49789-6FDC-214D-7FDF-3349A23FA2D3}"/>
                </a:ext>
              </a:extLst>
            </p:cNvPr>
            <p:cNvSpPr/>
            <p:nvPr/>
          </p:nvSpPr>
          <p:spPr>
            <a:xfrm>
              <a:off x="2249578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C58F03C-6A59-BF95-5EFD-F1AA502BB5CC}"/>
                </a:ext>
              </a:extLst>
            </p:cNvPr>
            <p:cNvSpPr/>
            <p:nvPr/>
          </p:nvSpPr>
          <p:spPr>
            <a:xfrm>
              <a:off x="2720344" y="1806063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28FAD30-AEBA-EFAB-AC2A-690CA9AFBB2F}"/>
                </a:ext>
              </a:extLst>
            </p:cNvPr>
            <p:cNvSpPr/>
            <p:nvPr/>
          </p:nvSpPr>
          <p:spPr>
            <a:xfrm>
              <a:off x="3190052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E312187-11E0-530F-BBD9-7AA458755DC7}"/>
                </a:ext>
              </a:extLst>
            </p:cNvPr>
            <p:cNvSpPr/>
            <p:nvPr/>
          </p:nvSpPr>
          <p:spPr>
            <a:xfrm>
              <a:off x="3660818" y="1796745"/>
              <a:ext cx="392540" cy="38358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9ACF44B-287F-1989-9B3B-21299002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20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4F9799F-6F68-E15C-B83A-034752420F61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89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E018877-27CE-376C-AFFC-0CBA26F9B43A}"/>
                </a:ext>
              </a:extLst>
            </p:cNvPr>
            <p:cNvCxnSpPr>
              <a:cxnSpLocks/>
            </p:cNvCxnSpPr>
            <p:nvPr/>
          </p:nvCxnSpPr>
          <p:spPr>
            <a:xfrm>
              <a:off x="1996634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F50D9262-62E0-8B0E-2257-36534CB0ECA8}"/>
                </a:ext>
              </a:extLst>
            </p:cNvPr>
            <p:cNvCxnSpPr>
              <a:cxnSpLocks/>
            </p:cNvCxnSpPr>
            <p:nvPr/>
          </p:nvCxnSpPr>
          <p:spPr>
            <a:xfrm>
              <a:off x="244211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3E5E96B-9107-A295-76AF-37706071493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033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55E0E9CD-E21C-AD9D-B71C-4CB35B4E526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132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04F5C06-B43A-0230-88AE-FF16A8AFC5C5}"/>
                </a:ext>
              </a:extLst>
            </p:cNvPr>
            <p:cNvCxnSpPr>
              <a:cxnSpLocks/>
            </p:cNvCxnSpPr>
            <p:nvPr/>
          </p:nvCxnSpPr>
          <p:spPr>
            <a:xfrm>
              <a:off x="3839501" y="2175478"/>
              <a:ext cx="0" cy="423655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009D207-0B1A-EFDD-28BC-6A5D17398C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689598" y="3960223"/>
            <a:ext cx="94179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AC36060-3594-2EE9-FCCF-DD795F4030F3}"/>
              </a:ext>
            </a:extLst>
          </p:cNvPr>
          <p:cNvGrpSpPr/>
          <p:nvPr/>
        </p:nvGrpSpPr>
        <p:grpSpPr>
          <a:xfrm>
            <a:off x="6237699" y="1153714"/>
            <a:ext cx="1878537" cy="1437816"/>
            <a:chOff x="5373087" y="1622225"/>
            <a:chExt cx="1878537" cy="1437816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B2CE6EF5-3534-A1CD-C636-4A991C0623E4}"/>
                </a:ext>
              </a:extLst>
            </p:cNvPr>
            <p:cNvSpPr/>
            <p:nvPr/>
          </p:nvSpPr>
          <p:spPr>
            <a:xfrm>
              <a:off x="5373087" y="2553004"/>
              <a:ext cx="1878537" cy="5070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Tripple</a:t>
              </a:r>
              <a:r>
                <a:rPr lang="en-US" dirty="0"/>
                <a:t> R1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AAA8A39-1F96-AC7A-9768-F34B46DD28DF}"/>
                </a:ext>
              </a:extLst>
            </p:cNvPr>
            <p:cNvSpPr/>
            <p:nvPr/>
          </p:nvSpPr>
          <p:spPr>
            <a:xfrm>
              <a:off x="5910410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C97F450-F507-F35E-82EC-B69582C06AB3}"/>
                </a:ext>
              </a:extLst>
            </p:cNvPr>
            <p:cNvSpPr/>
            <p:nvPr/>
          </p:nvSpPr>
          <p:spPr>
            <a:xfrm>
              <a:off x="545845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79B4CFB-1C2A-1E8B-ACE9-EA3A26BDED12}"/>
                </a:ext>
              </a:extLst>
            </p:cNvPr>
            <p:cNvSpPr/>
            <p:nvPr/>
          </p:nvSpPr>
          <p:spPr>
            <a:xfrm>
              <a:off x="6381176" y="1626132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7FDDC3-D6C2-4F8A-B45D-0DCC7291749F}"/>
                </a:ext>
              </a:extLst>
            </p:cNvPr>
            <p:cNvSpPr/>
            <p:nvPr/>
          </p:nvSpPr>
          <p:spPr>
            <a:xfrm>
              <a:off x="6853322" y="1622225"/>
              <a:ext cx="392540" cy="54719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NVMe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E75B8DD-C0C7-2505-6275-E27AC5979C1F}"/>
                </a:ext>
              </a:extLst>
            </p:cNvPr>
            <p:cNvCxnSpPr>
              <a:cxnSpLocks/>
            </p:cNvCxnSpPr>
            <p:nvPr/>
          </p:nvCxnSpPr>
          <p:spPr>
            <a:xfrm>
              <a:off x="7049592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F2D040C0-D850-1FC9-F885-8141D2FFD7E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446" y="2169420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3B205C7-C09C-1B91-73F3-CEC0AF6F7EFA}"/>
                </a:ext>
              </a:extLst>
            </p:cNvPr>
            <p:cNvCxnSpPr>
              <a:cxnSpLocks/>
            </p:cNvCxnSpPr>
            <p:nvPr/>
          </p:nvCxnSpPr>
          <p:spPr>
            <a:xfrm>
              <a:off x="6106680" y="2161309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5C0AB81-8813-7283-34BB-84E5370A63BB}"/>
                </a:ext>
              </a:extLst>
            </p:cNvPr>
            <p:cNvCxnSpPr>
              <a:cxnSpLocks/>
            </p:cNvCxnSpPr>
            <p:nvPr/>
          </p:nvCxnSpPr>
          <p:spPr>
            <a:xfrm>
              <a:off x="5654726" y="2167265"/>
              <a:ext cx="0" cy="383584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9B4CABC4-0211-5F28-A84F-2D859D925FFB}"/>
              </a:ext>
            </a:extLst>
          </p:cNvPr>
          <p:cNvSpPr/>
          <p:nvPr/>
        </p:nvSpPr>
        <p:spPr>
          <a:xfrm>
            <a:off x="4096948" y="5711665"/>
            <a:ext cx="1878537" cy="507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 Port 100 GE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3F3EE4E-F879-A43C-147F-A72B9398EAE7}"/>
              </a:ext>
            </a:extLst>
          </p:cNvPr>
          <p:cNvCxnSpPr>
            <a:cxnSpLocks/>
          </p:cNvCxnSpPr>
          <p:nvPr/>
        </p:nvCxnSpPr>
        <p:spPr>
          <a:xfrm flipV="1">
            <a:off x="5698380" y="3750842"/>
            <a:ext cx="933008" cy="143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A638AF3-1B96-B92D-EC82-D8CC1D5F8B41}"/>
              </a:ext>
            </a:extLst>
          </p:cNvPr>
          <p:cNvCxnSpPr>
            <a:cxnSpLocks/>
          </p:cNvCxnSpPr>
          <p:nvPr/>
        </p:nvCxnSpPr>
        <p:spPr>
          <a:xfrm>
            <a:off x="5685675" y="4170890"/>
            <a:ext cx="945713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B0AC9BA-E489-89DC-7141-258D05CE6E34}"/>
              </a:ext>
            </a:extLst>
          </p:cNvPr>
          <p:cNvCxnSpPr>
            <a:cxnSpLocks/>
            <a:endCxn id="166" idx="3"/>
          </p:cNvCxnSpPr>
          <p:nvPr/>
        </p:nvCxnSpPr>
        <p:spPr>
          <a:xfrm flipH="1" flipV="1">
            <a:off x="7650610" y="3979069"/>
            <a:ext cx="678762" cy="670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9E37D70-3642-FFE1-04E3-C3321F8B2D44}"/>
              </a:ext>
            </a:extLst>
          </p:cNvPr>
          <p:cNvCxnSpPr>
            <a:cxnSpLocks/>
          </p:cNvCxnSpPr>
          <p:nvPr/>
        </p:nvCxnSpPr>
        <p:spPr>
          <a:xfrm flipH="1">
            <a:off x="5218832" y="2591530"/>
            <a:ext cx="9406" cy="106345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9EBB6D-F0E0-7F11-BC3A-7914A0EC55BC}"/>
              </a:ext>
            </a:extLst>
          </p:cNvPr>
          <p:cNvCxnSpPr>
            <a:cxnSpLocks/>
          </p:cNvCxnSpPr>
          <p:nvPr/>
        </p:nvCxnSpPr>
        <p:spPr>
          <a:xfrm>
            <a:off x="7189250" y="4290909"/>
            <a:ext cx="0" cy="14020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7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5" grpId="0" animBg="1"/>
      <p:bldP spid="1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Ahead happens if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data needed is in contiguous pages on the disk.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 with 2 or more tables that grow at the same time.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4332" y="2527388"/>
            <a:ext cx="587188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638449" y="2661859"/>
            <a:ext cx="5513294" cy="13569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4332" y="4228683"/>
            <a:ext cx="587188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5290" y="4228681"/>
            <a:ext cx="9256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40155" y="4228682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52096" y="4228681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83554" y="4228681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Multiple Data Files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33918" y="4728888"/>
            <a:ext cx="587188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41308" y="4699544"/>
            <a:ext cx="9256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8-9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59741" y="4728887"/>
            <a:ext cx="52891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71682" y="4728886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203140" y="4728886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33918" y="5233760"/>
            <a:ext cx="587188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65493" y="5211954"/>
            <a:ext cx="9256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6-7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69024" y="5233757"/>
            <a:ext cx="535640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45622" y="5263104"/>
            <a:ext cx="434788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DE8EB-F800-5E72-8102-B93AE60AF606}"/>
              </a:ext>
            </a:extLst>
          </p:cNvPr>
          <p:cNvSpPr/>
          <p:nvPr/>
        </p:nvSpPr>
        <p:spPr>
          <a:xfrm>
            <a:off x="2433918" y="2389927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5479B6-1C55-D331-E863-5F6596AC9F83}"/>
              </a:ext>
            </a:extLst>
          </p:cNvPr>
          <p:cNvSpPr/>
          <p:nvPr/>
        </p:nvSpPr>
        <p:spPr>
          <a:xfrm>
            <a:off x="2856340" y="2389927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FE15C8-5978-56CB-0C55-8E0C1466C35A}"/>
              </a:ext>
            </a:extLst>
          </p:cNvPr>
          <p:cNvSpPr/>
          <p:nvPr/>
        </p:nvSpPr>
        <p:spPr>
          <a:xfrm>
            <a:off x="2433918" y="3138481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CB0682-9FCC-0914-187E-82701A2F439F}"/>
              </a:ext>
            </a:extLst>
          </p:cNvPr>
          <p:cNvSpPr/>
          <p:nvPr/>
        </p:nvSpPr>
        <p:spPr>
          <a:xfrm>
            <a:off x="2856340" y="3138481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587B3-46B1-4908-80BB-0052B18A77CF}"/>
              </a:ext>
            </a:extLst>
          </p:cNvPr>
          <p:cNvSpPr/>
          <p:nvPr/>
        </p:nvSpPr>
        <p:spPr>
          <a:xfrm>
            <a:off x="3227113" y="3138480"/>
            <a:ext cx="381840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48A89A-034F-F895-AAC6-8A7FE64045DC}"/>
              </a:ext>
            </a:extLst>
          </p:cNvPr>
          <p:cNvSpPr/>
          <p:nvPr/>
        </p:nvSpPr>
        <p:spPr>
          <a:xfrm>
            <a:off x="3608953" y="2389926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01FD11-3358-1A90-BBF9-DE2EA2A0CB66}"/>
              </a:ext>
            </a:extLst>
          </p:cNvPr>
          <p:cNvSpPr/>
          <p:nvPr/>
        </p:nvSpPr>
        <p:spPr>
          <a:xfrm>
            <a:off x="3608953" y="3138479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838BB8-70EF-DF88-F3C0-D2BF33100CCE}"/>
              </a:ext>
            </a:extLst>
          </p:cNvPr>
          <p:cNvSpPr/>
          <p:nvPr/>
        </p:nvSpPr>
        <p:spPr>
          <a:xfrm>
            <a:off x="3232647" y="2389927"/>
            <a:ext cx="376306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8E6EA7-9738-B15A-B649-5B57B19DB20A}"/>
              </a:ext>
            </a:extLst>
          </p:cNvPr>
          <p:cNvSpPr/>
          <p:nvPr/>
        </p:nvSpPr>
        <p:spPr>
          <a:xfrm>
            <a:off x="3988949" y="2389925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BF7EC2-D961-9560-96B7-040DD1DCCBBC}"/>
              </a:ext>
            </a:extLst>
          </p:cNvPr>
          <p:cNvSpPr/>
          <p:nvPr/>
        </p:nvSpPr>
        <p:spPr>
          <a:xfrm>
            <a:off x="4411371" y="2389925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B520F2-1539-C822-CD7A-93FF311B5529}"/>
              </a:ext>
            </a:extLst>
          </p:cNvPr>
          <p:cNvSpPr/>
          <p:nvPr/>
        </p:nvSpPr>
        <p:spPr>
          <a:xfrm>
            <a:off x="3988949" y="3138479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1352C0E-5D22-39A3-F8C5-70C4EFEFB406}"/>
              </a:ext>
            </a:extLst>
          </p:cNvPr>
          <p:cNvSpPr/>
          <p:nvPr/>
        </p:nvSpPr>
        <p:spPr>
          <a:xfrm>
            <a:off x="4411371" y="3138479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5BC87-2CCF-2D67-E60A-5F42055328A9}"/>
              </a:ext>
            </a:extLst>
          </p:cNvPr>
          <p:cNvSpPr/>
          <p:nvPr/>
        </p:nvSpPr>
        <p:spPr>
          <a:xfrm>
            <a:off x="4782144" y="3138478"/>
            <a:ext cx="381840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E30FFC-C87A-FC23-7855-C42B505E3A69}"/>
              </a:ext>
            </a:extLst>
          </p:cNvPr>
          <p:cNvSpPr/>
          <p:nvPr/>
        </p:nvSpPr>
        <p:spPr>
          <a:xfrm>
            <a:off x="5163984" y="2389924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0F31B3-C59E-773F-67A0-A332275B0B2A}"/>
              </a:ext>
            </a:extLst>
          </p:cNvPr>
          <p:cNvSpPr/>
          <p:nvPr/>
        </p:nvSpPr>
        <p:spPr>
          <a:xfrm>
            <a:off x="5163984" y="3138477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08090A-FA76-0840-F84A-9FEA247C87CF}"/>
              </a:ext>
            </a:extLst>
          </p:cNvPr>
          <p:cNvSpPr/>
          <p:nvPr/>
        </p:nvSpPr>
        <p:spPr>
          <a:xfrm>
            <a:off x="4787678" y="2389925"/>
            <a:ext cx="376306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CE82A8-270E-CC70-3084-DDA0AA55607E}"/>
              </a:ext>
            </a:extLst>
          </p:cNvPr>
          <p:cNvSpPr/>
          <p:nvPr/>
        </p:nvSpPr>
        <p:spPr>
          <a:xfrm>
            <a:off x="5541308" y="2389927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FAF9E8-4EAD-ADA0-7BD5-480259CCFA44}"/>
              </a:ext>
            </a:extLst>
          </p:cNvPr>
          <p:cNvSpPr/>
          <p:nvPr/>
        </p:nvSpPr>
        <p:spPr>
          <a:xfrm>
            <a:off x="5963730" y="2389927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EB86DE-BD04-E14B-2AAA-BE29A157127D}"/>
              </a:ext>
            </a:extLst>
          </p:cNvPr>
          <p:cNvSpPr/>
          <p:nvPr/>
        </p:nvSpPr>
        <p:spPr>
          <a:xfrm>
            <a:off x="5541308" y="3138481"/>
            <a:ext cx="422422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72BC6F-4457-570B-6F01-B439618F137F}"/>
              </a:ext>
            </a:extLst>
          </p:cNvPr>
          <p:cNvSpPr/>
          <p:nvPr/>
        </p:nvSpPr>
        <p:spPr>
          <a:xfrm>
            <a:off x="5963730" y="3138481"/>
            <a:ext cx="37630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CBD6952-F6E1-4129-86CD-EC264129FB79}"/>
              </a:ext>
            </a:extLst>
          </p:cNvPr>
          <p:cNvSpPr/>
          <p:nvPr/>
        </p:nvSpPr>
        <p:spPr>
          <a:xfrm>
            <a:off x="6334503" y="3138480"/>
            <a:ext cx="381840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DDCF01-C463-2F46-F2E1-6E8AE45E7040}"/>
              </a:ext>
            </a:extLst>
          </p:cNvPr>
          <p:cNvSpPr/>
          <p:nvPr/>
        </p:nvSpPr>
        <p:spPr>
          <a:xfrm>
            <a:off x="6716343" y="2389926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1E388-6ABA-C929-AADE-680907F77296}"/>
              </a:ext>
            </a:extLst>
          </p:cNvPr>
          <p:cNvSpPr/>
          <p:nvPr/>
        </p:nvSpPr>
        <p:spPr>
          <a:xfrm>
            <a:off x="6716343" y="3138479"/>
            <a:ext cx="379996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099F10-44FE-C5C6-3B53-881EEEB85611}"/>
              </a:ext>
            </a:extLst>
          </p:cNvPr>
          <p:cNvSpPr/>
          <p:nvPr/>
        </p:nvSpPr>
        <p:spPr>
          <a:xfrm>
            <a:off x="6340037" y="2389927"/>
            <a:ext cx="376306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  <p:bldP spid="32" grpId="0" animBg="1"/>
      <p:bldP spid="33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302"/>
          </a:xfrm>
        </p:spPr>
        <p:txBody>
          <a:bodyPr/>
          <a:lstStyle/>
          <a:p>
            <a:r>
              <a:rPr lang="en-US" dirty="0"/>
              <a:t>SQL Server Startup Option 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781"/>
            <a:ext cx="10515600" cy="4608182"/>
          </a:xfrm>
        </p:spPr>
        <p:txBody>
          <a:bodyPr>
            <a:normAutofit/>
          </a:bodyPr>
          <a:lstStyle/>
          <a:p>
            <a:r>
              <a:rPr lang="en-US" dirty="0"/>
              <a:t>-E can be your friend if you have large tables</a:t>
            </a:r>
          </a:p>
          <a:p>
            <a:endParaRPr lang="en-US" dirty="0"/>
          </a:p>
          <a:p>
            <a:r>
              <a:rPr lang="en-US" dirty="0"/>
              <a:t>-E allocates 64 extent in a file before moving on to the next one</a:t>
            </a:r>
          </a:p>
          <a:p>
            <a:pPr marL="914400" lvl="2" indent="0">
              <a:buNone/>
            </a:pPr>
            <a:r>
              <a:rPr lang="en-US" dirty="0"/>
              <a:t>That is 4 MB at a time for each table instead of 64 KB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5905" y="3872873"/>
            <a:ext cx="2052917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78822" y="3872873"/>
            <a:ext cx="1828800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35EE63-DF19-D795-3562-80D0F7CDED98}"/>
              </a:ext>
            </a:extLst>
          </p:cNvPr>
          <p:cNvSpPr/>
          <p:nvPr/>
        </p:nvSpPr>
        <p:spPr>
          <a:xfrm>
            <a:off x="1825904" y="4621427"/>
            <a:ext cx="2052917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22054-8680-8B37-B032-F178B447FC11}"/>
              </a:ext>
            </a:extLst>
          </p:cNvPr>
          <p:cNvSpPr/>
          <p:nvPr/>
        </p:nvSpPr>
        <p:spPr>
          <a:xfrm>
            <a:off x="3878822" y="4621427"/>
            <a:ext cx="1828800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>
            <a:extLst>
              <a:ext uri="{FF2B5EF4-FFF2-40B4-BE49-F238E27FC236}">
                <a16:creationId xmlns:a16="http://schemas.microsoft.com/office/drawing/2014/main" id="{F453446A-B83B-CDDF-45F8-098464246F38}"/>
              </a:ext>
            </a:extLst>
          </p:cNvPr>
          <p:cNvSpPr/>
          <p:nvPr/>
        </p:nvSpPr>
        <p:spPr>
          <a:xfrm>
            <a:off x="2126290" y="4009589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78FF0F-F77D-3302-D6BA-921DD4546839}"/>
              </a:ext>
            </a:extLst>
          </p:cNvPr>
          <p:cNvSpPr/>
          <p:nvPr/>
        </p:nvSpPr>
        <p:spPr>
          <a:xfrm>
            <a:off x="5680728" y="4621426"/>
            <a:ext cx="1855694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8A015-FA0C-53D4-69DB-A7C9BD6FED2D}"/>
              </a:ext>
            </a:extLst>
          </p:cNvPr>
          <p:cNvSpPr/>
          <p:nvPr/>
        </p:nvSpPr>
        <p:spPr>
          <a:xfrm>
            <a:off x="7536422" y="3872872"/>
            <a:ext cx="1846730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B5B6D6-B949-F873-3BF1-10FDEF6B79D5}"/>
              </a:ext>
            </a:extLst>
          </p:cNvPr>
          <p:cNvSpPr/>
          <p:nvPr/>
        </p:nvSpPr>
        <p:spPr>
          <a:xfrm>
            <a:off x="7536423" y="4621425"/>
            <a:ext cx="1846730" cy="41685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343096-1BBE-1176-C968-DCE9EF4F9399}"/>
              </a:ext>
            </a:extLst>
          </p:cNvPr>
          <p:cNvSpPr/>
          <p:nvPr/>
        </p:nvSpPr>
        <p:spPr>
          <a:xfrm>
            <a:off x="5707622" y="3872873"/>
            <a:ext cx="1828800" cy="4168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126290" y="4723693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051392" y="4037284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5463040D-6E68-D2BD-422F-0A0043EF1B75}"/>
              </a:ext>
            </a:extLst>
          </p:cNvPr>
          <p:cNvSpPr/>
          <p:nvPr/>
        </p:nvSpPr>
        <p:spPr>
          <a:xfrm>
            <a:off x="4037359" y="4740548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9">
            <a:extLst>
              <a:ext uri="{FF2B5EF4-FFF2-40B4-BE49-F238E27FC236}">
                <a16:creationId xmlns:a16="http://schemas.microsoft.com/office/drawing/2014/main" id="{FC07057D-3BB4-D2AB-5445-079CD4A1893D}"/>
              </a:ext>
            </a:extLst>
          </p:cNvPr>
          <p:cNvSpPr/>
          <p:nvPr/>
        </p:nvSpPr>
        <p:spPr>
          <a:xfrm>
            <a:off x="5880192" y="4758142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EC5C4F7D-0C76-EB2A-DE38-8EC06414F957}"/>
              </a:ext>
            </a:extLst>
          </p:cNvPr>
          <p:cNvSpPr/>
          <p:nvPr/>
        </p:nvSpPr>
        <p:spPr>
          <a:xfrm>
            <a:off x="7708992" y="4037283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5">
            <a:extLst>
              <a:ext uri="{FF2B5EF4-FFF2-40B4-BE49-F238E27FC236}">
                <a16:creationId xmlns:a16="http://schemas.microsoft.com/office/drawing/2014/main" id="{5375775C-89F6-8502-8DA4-D822B3F46A47}"/>
              </a:ext>
            </a:extLst>
          </p:cNvPr>
          <p:cNvSpPr/>
          <p:nvPr/>
        </p:nvSpPr>
        <p:spPr>
          <a:xfrm>
            <a:off x="5880192" y="4020428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9">
            <a:extLst>
              <a:ext uri="{FF2B5EF4-FFF2-40B4-BE49-F238E27FC236}">
                <a16:creationId xmlns:a16="http://schemas.microsoft.com/office/drawing/2014/main" id="{9DF2AB44-8207-3966-3FFB-08B4C15D88EF}"/>
              </a:ext>
            </a:extLst>
          </p:cNvPr>
          <p:cNvSpPr/>
          <p:nvPr/>
        </p:nvSpPr>
        <p:spPr>
          <a:xfrm>
            <a:off x="7773918" y="4758142"/>
            <a:ext cx="1550894" cy="143423"/>
          </a:xfrm>
          <a:prstGeom prst="rightArrow">
            <a:avLst>
              <a:gd name="adj1" fmla="val 50000"/>
              <a:gd name="adj2" fmla="val 22507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3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0" grpId="0" animBg="1"/>
      <p:bldP spid="11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03D2-753C-96B7-E071-309C2058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expect from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93AF-E050-32E9-A395-3C58B1EE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Don’t lose the data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Being able to read and write it fast</a:t>
            </a:r>
          </a:p>
          <a:p>
            <a:r>
              <a:rPr lang="en-US" dirty="0"/>
              <a:t>Preservation</a:t>
            </a:r>
          </a:p>
          <a:p>
            <a:pPr lvl="1"/>
            <a:r>
              <a:rPr lang="en-US" dirty="0"/>
              <a:t>Return the same data that you sent</a:t>
            </a:r>
          </a:p>
          <a:p>
            <a:r>
              <a:rPr lang="en-US" dirty="0"/>
              <a:t>Protection</a:t>
            </a:r>
          </a:p>
          <a:p>
            <a:pPr lvl="1"/>
            <a:r>
              <a:rPr lang="en-US" dirty="0"/>
              <a:t>Ensure the data can’t be stolen</a:t>
            </a:r>
          </a:p>
        </p:txBody>
      </p:sp>
    </p:spTree>
    <p:extLst>
      <p:ext uri="{BB962C8B-B14F-4D97-AF65-F5344CB8AC3E}">
        <p14:creationId xmlns:p14="http://schemas.microsoft.com/office/powerpoint/2010/main" val="34714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D9B3-4400-44A0-B301-9B60951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Commodity Server (Mixed Workload)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1407-3971-45FA-9386-DEBC3082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Socket Server (2 CPU’s, Intel or AMD)</a:t>
            </a:r>
          </a:p>
          <a:p>
            <a:pPr marL="0" indent="0">
              <a:buNone/>
            </a:pPr>
            <a:r>
              <a:rPr lang="en-US" dirty="0"/>
              <a:t>			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9C112-8768-4177-9BF2-E4EB958B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57" y="2496883"/>
            <a:ext cx="4990686" cy="3876450"/>
          </a:xfrm>
          <a:prstGeom prst="rect">
            <a:avLst/>
          </a:prstGeom>
        </p:spPr>
      </p:pic>
      <p:pic>
        <p:nvPicPr>
          <p:cNvPr id="1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3FA7AED-B776-4003-8887-E2FB658F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17282" y="271662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3C9E7537-856D-4674-A8D9-8E69D0923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512317" y="4313409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579098ED-A98B-4C1B-867B-47F1C6EAC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17444" y="263748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B8D55B7-CE2E-44EC-BA77-400334AF3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17282" y="3020851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C4ADCC7-B836-4AB9-A1AB-963CABD37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17444" y="294171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A6CF05D-122C-4940-97C2-D1CAE61F0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17282" y="3335346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7563B41-6346-4D50-BAD9-D03352AD7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17444" y="325621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C4A6D7B7-E9D9-4AD1-9AE3-93D1C008D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17282" y="367355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B5DC62BA-712E-4DE2-85D9-B2E2D4E1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17444" y="3594423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A000EF8-7AB0-42D0-902A-863B54578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27068" y="3946711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194CF56-D138-411A-8A7E-0F7DC31DC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27230" y="386757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1BC1B9F-8A73-41AA-BEF6-B8C3DD185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27068" y="425094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53DCAB1-575F-4D2F-B4C2-FF2D2FEA5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27230" y="417181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20C019BD-50A9-4CFB-9A8F-5989F0B4D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27068" y="4565437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E3F216A-FF31-48FF-BAE2-2435CB059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27230" y="448630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0E364EB-FE1B-453A-95E6-230A9C6E4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27068" y="4903646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733D294-9AED-483F-B9EC-1F399ABD6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27230" y="482451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629B8AC-31B2-426A-9ED9-B70A86B86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47655" y="519504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0A4D26F-6F65-408F-AFCE-B24BF12E7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47817" y="5115913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CBC4F8C-9BBD-4204-B3D5-AB2A57CCB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47655" y="5499276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5814D29-96D9-40F5-8647-1AE5F93E8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47817" y="542014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BCABFC6C-828D-495C-B830-886CBE7CE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47655" y="5813771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191D526-9302-4BF7-91D9-8A380CCB6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47817" y="573463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07A3609-E4CB-4136-AB48-A0E76A988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47655" y="615198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AE916AB-B99D-4A70-9947-2CA8BA2B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947817" y="607284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BB18B627-898C-4496-9C9E-E4406550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51" y="39714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F3CE8553-2EFB-413C-AE67-2D3C9BBA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18" y="4561875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A0E4E2E4-3C73-4301-A39A-19CA96D8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07" y="2578283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34185865-C4BC-4748-8E92-8451778D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35" y="2578283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7D0FF7DE-898C-4082-B686-31866A5F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07" y="3316782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C5942C1-3839-4595-A38A-FA360AD3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79" y="3328407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94C4AF1-5F8D-47BA-97A6-BA033ED5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94" y="484222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44E34933-099F-46E1-8A5C-0764CFB4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622" y="484222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6B86EFD-7B49-4667-BB9F-B530B924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94" y="5580719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F1695ACB-21AC-4171-89D2-6961BC3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766" y="559234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0793CF1D-C759-47FC-AF26-5B285C770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627768" y="3819782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104B1AC-A51C-4E9F-BA2B-8EF1E80B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31" y="257569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BEEE481-3E51-4BDE-9D06-43C7C723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31" y="5580719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7B08-488D-4DF1-B239-12765E03333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Low Latency Server (OLTP Workload)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C4110-1B15-4E59-8938-E38FD308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70" y="2328068"/>
            <a:ext cx="7819370" cy="3168352"/>
          </a:xfrm>
          <a:prstGeom prst="rect">
            <a:avLst/>
          </a:prstGeom>
        </p:spPr>
      </p:pic>
      <p:pic>
        <p:nvPicPr>
          <p:cNvPr id="12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A6B9FC1E-CAA5-4A74-A4EC-B4531B0F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46" y="2904132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75B9E5A-805F-41A2-8FD5-404FF393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138" y="2400077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EB38D485-B629-4849-8F5C-592253B6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34" y="2400076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D285427-CC0D-4918-AB63-8B20A1B1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46" y="3492509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5B506E84-577C-4CEC-8B9A-903A64AE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42" y="3467563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ACBE965-63D8-44A3-8D23-508C769F0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38371" y="2544092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618619B5-70AB-4F35-9790-E7D6A025D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14435" y="2695232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27FCE95-89F2-4E7B-BAF2-0729F56C5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51146" y="3018622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C23BA9E4-F49E-4371-B667-BA6D16CE5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27210" y="3169762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860E3A2-C431-4138-912F-A55A7E32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38371" y="349371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0FF2F51-A483-47D2-AD3C-99FEED39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14435" y="364485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43C24323-3452-435A-A130-612DD3613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51146" y="396824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A83D0F0-0FA8-4FF4-AE12-CF420282C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27210" y="411938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3D2719F2-A2EA-4691-B5DD-DC29E45E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53846" y="445884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34860F6-950D-478C-9FD5-3DB34E16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29910" y="460998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C35C5DA-8EFA-4E1B-A6BE-35A941734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166621" y="493337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F0FBE3F-A22B-4354-88EA-80DEB1329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742685" y="5084510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C2BB88D0-CEA5-4ADD-8C0C-45256AD2F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076281" y="5277414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ircuit board&#10;&#10;Description automatically generated">
            <a:extLst>
              <a:ext uri="{FF2B5EF4-FFF2-40B4-BE49-F238E27FC236}">
                <a16:creationId xmlns:a16="http://schemas.microsoft.com/office/drawing/2014/main" id="{96A328BE-CFEB-4AF9-B6FF-03516EDA8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66" y="2076009"/>
            <a:ext cx="1516635" cy="882597"/>
          </a:xfrm>
          <a:prstGeom prst="rect">
            <a:avLst/>
          </a:prstGeom>
        </p:spPr>
      </p:pic>
      <p:pic>
        <p:nvPicPr>
          <p:cNvPr id="30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398670E-5788-42C0-85E1-B86EF88D7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04" y="2410534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198A-C601-4D9A-97D5-9C20E31D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8579"/>
          </a:xfrm>
        </p:spPr>
        <p:txBody>
          <a:bodyPr>
            <a:normAutofit/>
          </a:bodyPr>
          <a:lstStyle/>
          <a:p>
            <a:r>
              <a:rPr lang="en-US" dirty="0"/>
              <a:t>High Throughput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BDBAF-4087-4B73-8891-DD0259A1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48" y="45226"/>
            <a:ext cx="5832648" cy="67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A2050-BE97-DD92-8770-D05F866F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do you know your storage is faster than average?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12C251-47DF-CDA3-590B-79E7B6986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0" y="3162585"/>
            <a:ext cx="10515600" cy="337762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3B584B2-A16F-650B-8291-CEF8CDD54DAB}"/>
              </a:ext>
            </a:extLst>
          </p:cNvPr>
          <p:cNvSpPr/>
          <p:nvPr/>
        </p:nvSpPr>
        <p:spPr>
          <a:xfrm>
            <a:off x="4518353" y="4116967"/>
            <a:ext cx="2149490" cy="654381"/>
          </a:xfrm>
          <a:prstGeom prst="ellipse">
            <a:avLst/>
          </a:prstGeom>
          <a:noFill/>
          <a:ln w="149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1084005-A555-A3B4-E184-C12E945DF938}"/>
              </a:ext>
            </a:extLst>
          </p:cNvPr>
          <p:cNvSpPr/>
          <p:nvPr/>
        </p:nvSpPr>
        <p:spPr>
          <a:xfrm>
            <a:off x="7235483" y="2100775"/>
            <a:ext cx="3648222" cy="928468"/>
          </a:xfrm>
          <a:prstGeom prst="wedgeRoundRectCallout">
            <a:avLst>
              <a:gd name="adj1" fmla="val -68777"/>
              <a:gd name="adj2" fmla="val 18659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This is 98.69 GB/s</a:t>
            </a:r>
          </a:p>
        </p:txBody>
      </p:sp>
    </p:spTree>
    <p:extLst>
      <p:ext uri="{BB962C8B-B14F-4D97-AF65-F5344CB8AC3E}">
        <p14:creationId xmlns:p14="http://schemas.microsoft.com/office/powerpoint/2010/main" val="106128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5438-1DF2-F7C7-6450-17A24CB8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Dimension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D2A0-2494-56B2-56E1-6F2141892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(Capacity)</a:t>
            </a:r>
          </a:p>
          <a:p>
            <a:pPr lvl="1"/>
            <a:r>
              <a:rPr lang="en-US" dirty="0"/>
              <a:t>How much data can I store</a:t>
            </a:r>
          </a:p>
          <a:p>
            <a:pPr lvl="1"/>
            <a:r>
              <a:rPr lang="en-US" dirty="0"/>
              <a:t>Scale: Easy - buy more</a:t>
            </a:r>
          </a:p>
          <a:p>
            <a:r>
              <a:rPr lang="en-US" dirty="0"/>
              <a:t>Throughput</a:t>
            </a:r>
          </a:p>
          <a:p>
            <a:pPr lvl="1"/>
            <a:r>
              <a:rPr lang="en-US" dirty="0"/>
              <a:t>How many GB per second can I read or write</a:t>
            </a:r>
          </a:p>
          <a:p>
            <a:pPr lvl="1"/>
            <a:r>
              <a:rPr lang="en-US" dirty="0"/>
              <a:t>Scale: Easy – buy multiple</a:t>
            </a:r>
          </a:p>
          <a:p>
            <a:r>
              <a:rPr lang="en-US" dirty="0"/>
              <a:t>Latency</a:t>
            </a:r>
          </a:p>
          <a:p>
            <a:pPr lvl="1"/>
            <a:r>
              <a:rPr lang="en-US" dirty="0"/>
              <a:t>How long does a single IO take</a:t>
            </a:r>
          </a:p>
          <a:p>
            <a:pPr lvl="1"/>
            <a:r>
              <a:rPr lang="en-US" dirty="0"/>
              <a:t>Scale: Hard – find a technology with lower latency</a:t>
            </a:r>
          </a:p>
        </p:txBody>
      </p:sp>
    </p:spTree>
    <p:extLst>
      <p:ext uri="{BB962C8B-B14F-4D97-AF65-F5344CB8AC3E}">
        <p14:creationId xmlns:p14="http://schemas.microsoft.com/office/powerpoint/2010/main" val="50641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AD30-FA12-CF12-8E6A-22972B79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IO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0FED3733-B614-9460-2B95-7F4FBC641E28}"/>
              </a:ext>
            </a:extLst>
          </p:cNvPr>
          <p:cNvSpPr/>
          <p:nvPr/>
        </p:nvSpPr>
        <p:spPr>
          <a:xfrm>
            <a:off x="4743449" y="1892300"/>
            <a:ext cx="2552700" cy="12022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2ABA22-84C2-7EF8-F9ED-7E7B4CF69B1A}"/>
              </a:ext>
            </a:extLst>
          </p:cNvPr>
          <p:cNvSpPr/>
          <p:nvPr/>
        </p:nvSpPr>
        <p:spPr>
          <a:xfrm>
            <a:off x="2861733" y="3810000"/>
            <a:ext cx="2696633" cy="673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Transaction-Log File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B0A2B9-E82A-9941-CC61-94AD7C70F622}"/>
              </a:ext>
            </a:extLst>
          </p:cNvPr>
          <p:cNvSpPr/>
          <p:nvPr/>
        </p:nvSpPr>
        <p:spPr>
          <a:xfrm>
            <a:off x="6578600" y="3810000"/>
            <a:ext cx="2696633" cy="673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File(s)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EDF8E7B-6C15-F416-14A6-1AB0BD68DC6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0800000" flipV="1">
            <a:off x="4210051" y="2493434"/>
            <a:ext cx="533399" cy="1316566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5219900-B197-ADA1-6883-20FF0910FB4E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7296149" y="2493434"/>
            <a:ext cx="630768" cy="1316566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7EADF9A-D62D-4814-36ED-9E316E010221}"/>
              </a:ext>
            </a:extLst>
          </p:cNvPr>
          <p:cNvCxnSpPr>
            <a:stCxn id="4" idx="4"/>
          </p:cNvCxnSpPr>
          <p:nvPr/>
        </p:nvCxnSpPr>
        <p:spPr>
          <a:xfrm>
            <a:off x="7296149" y="2493434"/>
            <a:ext cx="1098551" cy="1316566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7C5FB87-C003-6D0E-E360-0984EC9D39EA}"/>
              </a:ext>
            </a:extLst>
          </p:cNvPr>
          <p:cNvCxnSpPr>
            <a:stCxn id="4" idx="4"/>
          </p:cNvCxnSpPr>
          <p:nvPr/>
        </p:nvCxnSpPr>
        <p:spPr>
          <a:xfrm>
            <a:off x="7296149" y="2493434"/>
            <a:ext cx="201084" cy="1316566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EF7147-DAA8-9A86-8479-40C931090E16}"/>
              </a:ext>
            </a:extLst>
          </p:cNvPr>
          <p:cNvSpPr/>
          <p:nvPr/>
        </p:nvSpPr>
        <p:spPr>
          <a:xfrm>
            <a:off x="2861733" y="5533495"/>
            <a:ext cx="6464300" cy="673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File(s)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10F2DE-1B22-13E4-8BF9-80DFCBF05E95}"/>
              </a:ext>
            </a:extLst>
          </p:cNvPr>
          <p:cNvCxnSpPr>
            <a:stCxn id="6" idx="2"/>
          </p:cNvCxnSpPr>
          <p:nvPr/>
        </p:nvCxnSpPr>
        <p:spPr>
          <a:xfrm flipH="1">
            <a:off x="7926916" y="4483100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EAA7F5-015F-8321-D79C-7648FC284D43}"/>
              </a:ext>
            </a:extLst>
          </p:cNvPr>
          <p:cNvCxnSpPr/>
          <p:nvPr/>
        </p:nvCxnSpPr>
        <p:spPr>
          <a:xfrm flipH="1">
            <a:off x="3676649" y="4483100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6789A7-0D69-6A7E-301F-1297C2BFC305}"/>
              </a:ext>
            </a:extLst>
          </p:cNvPr>
          <p:cNvCxnSpPr/>
          <p:nvPr/>
        </p:nvCxnSpPr>
        <p:spPr>
          <a:xfrm flipH="1">
            <a:off x="4163482" y="4479395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FB250B-7C81-204C-6F05-A4FCC216F072}"/>
              </a:ext>
            </a:extLst>
          </p:cNvPr>
          <p:cNvCxnSpPr/>
          <p:nvPr/>
        </p:nvCxnSpPr>
        <p:spPr>
          <a:xfrm flipH="1">
            <a:off x="4694765" y="4479395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C8238C-22A7-50D5-419E-618E672328AD}"/>
              </a:ext>
            </a:extLst>
          </p:cNvPr>
          <p:cNvCxnSpPr/>
          <p:nvPr/>
        </p:nvCxnSpPr>
        <p:spPr>
          <a:xfrm flipH="1">
            <a:off x="7497233" y="4479395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AA43EF-4F1C-07EF-B8E9-3EBD01940802}"/>
              </a:ext>
            </a:extLst>
          </p:cNvPr>
          <p:cNvCxnSpPr/>
          <p:nvPr/>
        </p:nvCxnSpPr>
        <p:spPr>
          <a:xfrm flipH="1">
            <a:off x="8402107" y="4441295"/>
            <a:ext cx="1" cy="10541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5E4FD10C-CDA0-AA7B-1C44-6688FB9D2046}"/>
              </a:ext>
            </a:extLst>
          </p:cNvPr>
          <p:cNvSpPr/>
          <p:nvPr/>
        </p:nvSpPr>
        <p:spPr>
          <a:xfrm>
            <a:off x="1168400" y="2103967"/>
            <a:ext cx="1824567" cy="901700"/>
          </a:xfrm>
          <a:prstGeom prst="wedgeRoundRectCallout">
            <a:avLst>
              <a:gd name="adj1" fmla="val 114898"/>
              <a:gd name="adj2" fmla="val 38556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Latency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AF1ACB6-BABC-5222-DBB4-43ECC0DCED72}"/>
              </a:ext>
            </a:extLst>
          </p:cNvPr>
          <p:cNvSpPr/>
          <p:nvPr/>
        </p:nvSpPr>
        <p:spPr>
          <a:xfrm>
            <a:off x="9605434" y="2042583"/>
            <a:ext cx="1824567" cy="901700"/>
          </a:xfrm>
          <a:prstGeom prst="wedgeRoundRectCallout">
            <a:avLst>
              <a:gd name="adj1" fmla="val -115497"/>
              <a:gd name="adj2" fmla="val 6672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Throughput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Latency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231AF5FD-74F3-9CE7-00EE-3D2E20844AED}"/>
              </a:ext>
            </a:extLst>
          </p:cNvPr>
          <p:cNvSpPr/>
          <p:nvPr/>
        </p:nvSpPr>
        <p:spPr>
          <a:xfrm>
            <a:off x="9750423" y="4409015"/>
            <a:ext cx="1824567" cy="901700"/>
          </a:xfrm>
          <a:prstGeom prst="wedgeRoundRectCallout">
            <a:avLst>
              <a:gd name="adj1" fmla="val -121529"/>
              <a:gd name="adj2" fmla="val 1226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39046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Server I/O Characteristics</a:t>
            </a:r>
            <a:endParaRPr lang="da-DK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192074"/>
              </p:ext>
            </p:extLst>
          </p:nvPr>
        </p:nvGraphicFramePr>
        <p:xfrm>
          <a:off x="1744134" y="2238288"/>
          <a:ext cx="82296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Workload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  <a:r>
                        <a:rPr lang="en-US" baseline="0" dirty="0"/>
                        <a:t> Size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  <a:r>
                        <a:rPr lang="en-US" baseline="0" dirty="0"/>
                        <a:t> writes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60KB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Checkpoint</a:t>
                      </a:r>
                      <a:r>
                        <a:rPr lang="en-US" baseline="0" dirty="0"/>
                        <a:t> / Lazy Write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256KB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 Seeks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8KB</a:t>
                      </a:r>
                    </a:p>
                    <a:p>
                      <a:r>
                        <a:rPr lang="en-US" dirty="0"/>
                        <a:t>64KB (read Ahead)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 /</a:t>
                      </a:r>
                      <a:r>
                        <a:rPr lang="en-US" baseline="0" dirty="0"/>
                        <a:t> Range Scan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64KB-512KB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</a:t>
                      </a:r>
                      <a:r>
                        <a:rPr lang="en-US" baseline="0" dirty="0"/>
                        <a:t> Load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64KB-256KB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Backup Operations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Sequential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64KB-4MB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SQL 2014 Hekaton</a:t>
                      </a:r>
                    </a:p>
                    <a:p>
                      <a:r>
                        <a:rPr lang="da-DK" dirty="0"/>
                        <a:t>None Durable 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8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89D4-27EA-E5FC-8D8D-EBFB4926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Fast Data 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D0DA-DC5F-7768-FFE8-1DFBE9DD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can do a lot of IO</a:t>
            </a:r>
          </a:p>
          <a:p>
            <a:r>
              <a:rPr lang="en-US" dirty="0"/>
              <a:t>Every time SQL Server needs to pull data from disk into the buffer pool the speed of the disk it reads the data from is the bottleneck.</a:t>
            </a:r>
          </a:p>
          <a:p>
            <a:r>
              <a:rPr lang="en-US" dirty="0"/>
              <a:t>Throughput is needed when it comes to table scans and low latency is needed for random IO.</a:t>
            </a:r>
          </a:p>
        </p:txBody>
      </p:sp>
    </p:spTree>
    <p:extLst>
      <p:ext uri="{BB962C8B-B14F-4D97-AF65-F5344CB8AC3E}">
        <p14:creationId xmlns:p14="http://schemas.microsoft.com/office/powerpoint/2010/main" val="20331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3324-0204-CF15-92DD-7BAF8297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Fast Backups?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A6B46-695A-1C67-08CB-B32261CB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a backup is running the database is in a vulnerable state.</a:t>
            </a:r>
          </a:p>
          <a:p>
            <a:endParaRPr lang="en-US" dirty="0"/>
          </a:p>
          <a:p>
            <a:r>
              <a:rPr lang="en-US" dirty="0"/>
              <a:t>Certain operations are nor possible or can’t be performed</a:t>
            </a:r>
          </a:p>
          <a:p>
            <a:r>
              <a:rPr lang="en-US" dirty="0"/>
              <a:t>The log can not be truncated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The longer the backup takes the more log space you need</a:t>
            </a:r>
          </a:p>
          <a:p>
            <a:r>
              <a:rPr lang="en-US" dirty="0">
                <a:sym typeface="Wingdings" panose="05000000000000000000" pitchFamily="2" charset="2"/>
              </a:rPr>
              <a:t>You can’t add or remove a file from a database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If the log is filling and you run out of disk space you can’t add a temporary second log file on an additional disk. There is also a maximum size for the </a:t>
            </a:r>
            <a:r>
              <a:rPr lang="en-US" dirty="0" err="1">
                <a:sym typeface="Wingdings" panose="05000000000000000000" pitchFamily="2" charset="2"/>
              </a:rPr>
              <a:t>tlog</a:t>
            </a:r>
            <a:r>
              <a:rPr lang="en-US" dirty="0">
                <a:sym typeface="Wingdings" panose="05000000000000000000" pitchFamily="2" charset="2"/>
              </a:rPr>
              <a:t> file of 2 TB per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</TotalTime>
  <Words>1892</Words>
  <Application>Microsoft Office PowerPoint</Application>
  <PresentationFormat>Widescreen</PresentationFormat>
  <Paragraphs>568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Open Sans</vt:lpstr>
      <vt:lpstr>Wingdings</vt:lpstr>
      <vt:lpstr>Office Theme</vt:lpstr>
      <vt:lpstr>Scaling SQL Server  Beyond 1 Disk</vt:lpstr>
      <vt:lpstr>select * from =tg= where topic = </vt:lpstr>
      <vt:lpstr>What we expect from Storage</vt:lpstr>
      <vt:lpstr>How do you know your storage is faster than average?</vt:lpstr>
      <vt:lpstr>3 Dimension of Storage</vt:lpstr>
      <vt:lpstr>SQL Server IO</vt:lpstr>
      <vt:lpstr>SQL Server I/O Characteristics</vt:lpstr>
      <vt:lpstr>Why Do We Need Fast Data Reads?</vt:lpstr>
      <vt:lpstr>Why Do We Need Fast Backups?</vt:lpstr>
      <vt:lpstr>Throughput vs Size</vt:lpstr>
      <vt:lpstr>Why Do We Need Fast Tlog Writes?</vt:lpstr>
      <vt:lpstr>Latency vs Throughput on Sequential IO</vt:lpstr>
      <vt:lpstr>Raw Storage Devices</vt:lpstr>
      <vt:lpstr>Interfaces on the Storage Device</vt:lpstr>
      <vt:lpstr>How to Connect Storage Devices</vt:lpstr>
      <vt:lpstr>Storage Technology Over Time</vt:lpstr>
      <vt:lpstr>Current Storage Options</vt:lpstr>
      <vt:lpstr>IOPS </vt:lpstr>
      <vt:lpstr>Storage Pyramid</vt:lpstr>
      <vt:lpstr>Undetectable Write Error</vt:lpstr>
      <vt:lpstr>Undetectable Write Error – RAID Problem</vt:lpstr>
      <vt:lpstr>Undetectable Write Error – HW Solution</vt:lpstr>
      <vt:lpstr>Undetectable Write Error – Software Solution</vt:lpstr>
      <vt:lpstr>Balance the System Resources between CPUs</vt:lpstr>
      <vt:lpstr>The Ideal 1 CPU System</vt:lpstr>
      <vt:lpstr>The Ideal 2 CPU System</vt:lpstr>
      <vt:lpstr>Read Ahead happens if …</vt:lpstr>
      <vt:lpstr>Problem with Multiple Data Files</vt:lpstr>
      <vt:lpstr>SQL Server Startup Option -E</vt:lpstr>
      <vt:lpstr>Commodity Server (Mixed Workload)</vt:lpstr>
      <vt:lpstr>Low Latency Server (OLTP Workload)</vt:lpstr>
      <vt:lpstr>High Throughput  Storage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SQL Server  Beyond 1 Disk</dc:title>
  <dc:creator>Thomas Grohser</dc:creator>
  <cp:lastModifiedBy>Thomas Grohser</cp:lastModifiedBy>
  <cp:revision>1</cp:revision>
  <dcterms:created xsi:type="dcterms:W3CDTF">2022-07-18T13:09:44Z</dcterms:created>
  <dcterms:modified xsi:type="dcterms:W3CDTF">2022-08-03T13:34:57Z</dcterms:modified>
</cp:coreProperties>
</file>